
<file path=[Content_Types].xml><?xml version="1.0" encoding="utf-8"?>
<Types xmlns="http://schemas.openxmlformats.org/package/2006/content-types"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8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89" r:id="rId5"/>
    <p:sldId id="297" r:id="rId6"/>
    <p:sldId id="265" r:id="rId7"/>
    <p:sldId id="266" r:id="rId8"/>
    <p:sldId id="270" r:id="rId9"/>
    <p:sldId id="286" r:id="rId10"/>
    <p:sldId id="288" r:id="rId11"/>
    <p:sldId id="267" r:id="rId12"/>
    <p:sldId id="287" r:id="rId13"/>
    <p:sldId id="269" r:id="rId14"/>
    <p:sldId id="273" r:id="rId15"/>
    <p:sldId id="291" r:id="rId16"/>
    <p:sldId id="275" r:id="rId17"/>
    <p:sldId id="292" r:id="rId18"/>
    <p:sldId id="276" r:id="rId19"/>
    <p:sldId id="278" r:id="rId20"/>
    <p:sldId id="295" r:id="rId21"/>
  </p:sldIdLst>
  <p:sldSz cx="12192000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45" userDrawn="1">
          <p15:clr>
            <a:srgbClr val="A4A3A4"/>
          </p15:clr>
        </p15:guide>
        <p15:guide id="2" pos="38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6824"/>
    <a:srgbClr val="FB7F91"/>
    <a:srgbClr val="FEBCBB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BF9CD39-423C-4D48-BACF-6D517A313AF1}" styleName="表样式 1 12">
    <a:wholeTbl>
      <a:tcTxStyle>
        <a:fontRef idx="none">
          <a:srgbClr val="000000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rgbClr val="D0E1F8"/>
              </a:solidFill>
              <a:prstDash val="solid"/>
            </a:ln>
          </a:top>
          <a:bottom>
            <a:ln w="12700" cmpd="sng">
              <a:solidFill>
                <a:srgbClr val="D0E1F8"/>
              </a:solidFill>
              <a:prstDash val="solid"/>
            </a:ln>
          </a:bottom>
          <a:insideH>
            <a:ln w="9525" cmpd="sng">
              <a:solidFill>
                <a:srgbClr val="D0E1F8">
                  <a:lumMod val="40000"/>
                  <a:lumOff val="60000"/>
                </a:srgbClr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wholeTbl>
    <a:band2H>
      <a:tcStyle>
        <a:tcBdr/>
        <a:fill>
          <a:solidFill>
            <a:srgbClr val="D0E1F8">
              <a:lumMod val="10000"/>
              <a:lumOff val="90000"/>
            </a:srgbClr>
          </a:solidFill>
        </a:fill>
      </a:tcStyle>
    </a:band2H>
    <a:band1V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rgbClr val="D0E1F8"/>
              </a:solidFill>
              <a:prstDash val="solid"/>
            </a:ln>
          </a:top>
          <a:bottom>
            <a:ln w="12700" cmpd="sng">
              <a:solidFill>
                <a:srgbClr val="D0E1F8"/>
              </a:solidFill>
              <a:prstDash val="solid"/>
            </a:ln>
          </a:bottom>
          <a:insideH>
            <a:ln w="9525" cmpd="sng">
              <a:solidFill>
                <a:srgbClr val="D0E1F8">
                  <a:lumMod val="40000"/>
                  <a:lumOff val="60000"/>
                </a:srgbClr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rgbClr val="D0E1F8">
              <a:lumMod val="10000"/>
              <a:lumOff val="90000"/>
            </a:srgbClr>
          </a:solidFill>
        </a:fill>
      </a:tcStyle>
    </a:band1V>
    <a:lastCol>
      <a:tcTxStyle b="on">
        <a:fontRef idx="none">
          <a:srgbClr val="08090C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rgbClr val="D0E1F8"/>
              </a:solidFill>
              <a:prstDash val="solid"/>
            </a:ln>
          </a:top>
          <a:bottom>
            <a:ln w="12700" cmpd="sng">
              <a:solidFill>
                <a:srgbClr val="D0E1F8"/>
              </a:solidFill>
              <a:prstDash val="solid"/>
            </a:ln>
          </a:bottom>
          <a:insideH>
            <a:ln w="9525" cmpd="sng">
              <a:solidFill>
                <a:srgbClr val="D0E1F8">
                  <a:lumMod val="40000"/>
                  <a:lumOff val="60000"/>
                </a:srgbClr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rgbClr val="D0E1F8">
              <a:lumMod val="20000"/>
              <a:lumOff val="80000"/>
            </a:srgbClr>
          </a:solidFill>
        </a:fill>
      </a:tcStyle>
    </a:lastCol>
    <a:firstCol>
      <a:tcTxStyle b="on">
        <a:fontRef idx="none">
          <a:srgbClr val="08090C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rgbClr val="D0E1F8"/>
              </a:solidFill>
              <a:prstDash val="solid"/>
            </a:ln>
          </a:top>
          <a:bottom>
            <a:ln w="12700" cmpd="sng">
              <a:solidFill>
                <a:srgbClr val="D0E1F8"/>
              </a:solidFill>
              <a:prstDash val="solid"/>
            </a:ln>
          </a:bottom>
          <a:insideH>
            <a:ln w="9525" cmpd="sng">
              <a:solidFill>
                <a:srgbClr val="D0E1F8">
                  <a:lumMod val="40000"/>
                  <a:lumOff val="60000"/>
                </a:srgbClr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rgbClr val="D0E1F8">
              <a:lumMod val="20000"/>
              <a:lumOff val="80000"/>
            </a:srgbClr>
          </a:solidFill>
        </a:fill>
      </a:tcStyle>
    </a:firstCol>
    <a:lastRow>
      <a:tcTxStyle b="on">
        <a:fontRef idx="none">
          <a:srgbClr val="D0E1F8"/>
        </a:fontRef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rgbClr val="D0E1F8">
                  <a:lumMod val="40000"/>
                  <a:lumOff val="60000"/>
                </a:srgbClr>
              </a:solidFill>
              <a:prstDash val="solid"/>
            </a:ln>
          </a:top>
          <a:bottom>
            <a:ln w="12700" cmpd="sng">
              <a:solidFill>
                <a:srgbClr val="D0E1F8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seCell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rgbClr val="D0E1F8">
                  <a:lumMod val="40000"/>
                  <a:lumOff val="60000"/>
                </a:srgbClr>
              </a:solidFill>
              <a:prstDash val="solid"/>
            </a:ln>
          </a:top>
          <a:bottom>
            <a:ln w="12700" cmpd="sng">
              <a:solidFill>
                <a:srgbClr val="D0E1F8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seCell>
    <a:swCell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9525" cmpd="sng">
              <a:solidFill>
                <a:srgbClr val="D0E1F8">
                  <a:lumMod val="40000"/>
                  <a:lumOff val="60000"/>
                </a:srgbClr>
              </a:solidFill>
              <a:prstDash val="solid"/>
            </a:ln>
          </a:top>
          <a:bottom>
            <a:ln w="12700" cmpd="sng">
              <a:solidFill>
                <a:srgbClr val="D0E1F8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swCell>
    <a:firstRow>
      <a:tcTxStyle b="on">
        <a:fontRef idx="none">
          <a:srgbClr val="FFFFFF"/>
        </a:fontRef>
      </a:tcTxStyle>
      <a:tcStyle>
        <a:tcBdr/>
        <a:fill>
          <a:solidFill>
            <a:srgbClr val="D0E1F8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245"/>
        <p:guide pos="389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gs" Target="tags/tag424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73.xml"/><Relationship Id="rId12" Type="http://schemas.openxmlformats.org/officeDocument/2006/relationships/image" Target="../media/image2.png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280.xml"/><Relationship Id="rId6" Type="http://schemas.openxmlformats.org/officeDocument/2006/relationships/image" Target="../media/image28.png"/><Relationship Id="rId5" Type="http://schemas.openxmlformats.org/officeDocument/2006/relationships/image" Target="../media/image2.png"/><Relationship Id="rId4" Type="http://schemas.openxmlformats.org/officeDocument/2006/relationships/tags" Target="../tags/tag279.xml"/><Relationship Id="rId3" Type="http://schemas.openxmlformats.org/officeDocument/2006/relationships/tags" Target="../tags/tag278.xml"/><Relationship Id="rId2" Type="http://schemas.openxmlformats.org/officeDocument/2006/relationships/tags" Target="../tags/tag277.xml"/><Relationship Id="rId1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284.xml"/><Relationship Id="rId6" Type="http://schemas.openxmlformats.org/officeDocument/2006/relationships/image" Target="../media/image29.png"/><Relationship Id="rId5" Type="http://schemas.openxmlformats.org/officeDocument/2006/relationships/tags" Target="../tags/tag283.xml"/><Relationship Id="rId4" Type="http://schemas.openxmlformats.org/officeDocument/2006/relationships/tags" Target="../tags/tag282.xml"/><Relationship Id="rId3" Type="http://schemas.openxmlformats.org/officeDocument/2006/relationships/image" Target="../media/image2.png"/><Relationship Id="rId2" Type="http://schemas.openxmlformats.org/officeDocument/2006/relationships/tags" Target="../tags/tag281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88.xml"/><Relationship Id="rId8" Type="http://schemas.microsoft.com/office/2007/relationships/hdphoto" Target="../media/image18.wdp"/><Relationship Id="rId7" Type="http://schemas.openxmlformats.org/officeDocument/2006/relationships/image" Target="../media/image17.png"/><Relationship Id="rId6" Type="http://schemas.openxmlformats.org/officeDocument/2006/relationships/tags" Target="../tags/tag287.xml"/><Relationship Id="rId5" Type="http://schemas.openxmlformats.org/officeDocument/2006/relationships/image" Target="file:///C:\Users\86180\AppData\Local\Temp\FocoSlide\cache\img\PicChange\transparent_1708166048.png" TargetMode="External"/><Relationship Id="rId4" Type="http://schemas.openxmlformats.org/officeDocument/2006/relationships/image" Target="../media/image30.png"/><Relationship Id="rId3" Type="http://schemas.openxmlformats.org/officeDocument/2006/relationships/tags" Target="../tags/tag286.xml"/><Relationship Id="rId2" Type="http://schemas.openxmlformats.org/officeDocument/2006/relationships/tags" Target="../tags/tag285.xml"/><Relationship Id="rId17" Type="http://schemas.openxmlformats.org/officeDocument/2006/relationships/slideLayout" Target="../slideLayouts/slideLayout2.xml"/><Relationship Id="rId16" Type="http://schemas.openxmlformats.org/officeDocument/2006/relationships/tags" Target="../tags/tag294.xml"/><Relationship Id="rId15" Type="http://schemas.openxmlformats.org/officeDocument/2006/relationships/image" Target="../media/image2.png"/><Relationship Id="rId14" Type="http://schemas.openxmlformats.org/officeDocument/2006/relationships/tags" Target="../tags/tag293.xml"/><Relationship Id="rId13" Type="http://schemas.openxmlformats.org/officeDocument/2006/relationships/tags" Target="../tags/tag292.xml"/><Relationship Id="rId12" Type="http://schemas.openxmlformats.org/officeDocument/2006/relationships/tags" Target="../tags/tag291.xml"/><Relationship Id="rId11" Type="http://schemas.openxmlformats.org/officeDocument/2006/relationships/tags" Target="../tags/tag290.xml"/><Relationship Id="rId10" Type="http://schemas.openxmlformats.org/officeDocument/2006/relationships/tags" Target="../tags/tag289.xml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301.xml"/><Relationship Id="rId8" Type="http://schemas.openxmlformats.org/officeDocument/2006/relationships/tags" Target="../tags/tag300.xml"/><Relationship Id="rId7" Type="http://schemas.openxmlformats.org/officeDocument/2006/relationships/tags" Target="../tags/tag299.xml"/><Relationship Id="rId6" Type="http://schemas.openxmlformats.org/officeDocument/2006/relationships/tags" Target="../tags/tag298.xml"/><Relationship Id="rId5" Type="http://schemas.openxmlformats.org/officeDocument/2006/relationships/tags" Target="../tags/tag297.xml"/><Relationship Id="rId4" Type="http://schemas.openxmlformats.org/officeDocument/2006/relationships/image" Target="../media/image2.png"/><Relationship Id="rId3" Type="http://schemas.openxmlformats.org/officeDocument/2006/relationships/tags" Target="../tags/tag296.xml"/><Relationship Id="rId2" Type="http://schemas.openxmlformats.org/officeDocument/2006/relationships/tags" Target="../tags/tag295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305.xml"/><Relationship Id="rId12" Type="http://schemas.openxmlformats.org/officeDocument/2006/relationships/tags" Target="../tags/tag304.xml"/><Relationship Id="rId11" Type="http://schemas.openxmlformats.org/officeDocument/2006/relationships/tags" Target="../tags/tag303.xml"/><Relationship Id="rId10" Type="http://schemas.openxmlformats.org/officeDocument/2006/relationships/tags" Target="../tags/tag302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12.xml"/><Relationship Id="rId8" Type="http://schemas.openxmlformats.org/officeDocument/2006/relationships/tags" Target="../tags/tag311.xml"/><Relationship Id="rId7" Type="http://schemas.openxmlformats.org/officeDocument/2006/relationships/tags" Target="../tags/tag310.xml"/><Relationship Id="rId6" Type="http://schemas.openxmlformats.org/officeDocument/2006/relationships/image" Target="../media/image31.png"/><Relationship Id="rId5" Type="http://schemas.openxmlformats.org/officeDocument/2006/relationships/tags" Target="../tags/tag309.xml"/><Relationship Id="rId42" Type="http://schemas.openxmlformats.org/officeDocument/2006/relationships/slideLayout" Target="../slideLayouts/slideLayout2.xml"/><Relationship Id="rId41" Type="http://schemas.openxmlformats.org/officeDocument/2006/relationships/tags" Target="../tags/tag343.xml"/><Relationship Id="rId40" Type="http://schemas.openxmlformats.org/officeDocument/2006/relationships/image" Target="../media/image2.png"/><Relationship Id="rId4" Type="http://schemas.openxmlformats.org/officeDocument/2006/relationships/tags" Target="../tags/tag308.xml"/><Relationship Id="rId39" Type="http://schemas.openxmlformats.org/officeDocument/2006/relationships/tags" Target="../tags/tag342.xml"/><Relationship Id="rId38" Type="http://schemas.openxmlformats.org/officeDocument/2006/relationships/tags" Target="../tags/tag341.xml"/><Relationship Id="rId37" Type="http://schemas.openxmlformats.org/officeDocument/2006/relationships/tags" Target="../tags/tag340.xml"/><Relationship Id="rId36" Type="http://schemas.openxmlformats.org/officeDocument/2006/relationships/tags" Target="../tags/tag339.xml"/><Relationship Id="rId35" Type="http://schemas.openxmlformats.org/officeDocument/2006/relationships/tags" Target="../tags/tag338.xml"/><Relationship Id="rId34" Type="http://schemas.openxmlformats.org/officeDocument/2006/relationships/tags" Target="../tags/tag337.xml"/><Relationship Id="rId33" Type="http://schemas.openxmlformats.org/officeDocument/2006/relationships/tags" Target="../tags/tag336.xml"/><Relationship Id="rId32" Type="http://schemas.openxmlformats.org/officeDocument/2006/relationships/tags" Target="../tags/tag335.xml"/><Relationship Id="rId31" Type="http://schemas.openxmlformats.org/officeDocument/2006/relationships/tags" Target="../tags/tag334.xml"/><Relationship Id="rId30" Type="http://schemas.openxmlformats.org/officeDocument/2006/relationships/tags" Target="../tags/tag333.xml"/><Relationship Id="rId3" Type="http://schemas.openxmlformats.org/officeDocument/2006/relationships/tags" Target="../tags/tag307.xml"/><Relationship Id="rId29" Type="http://schemas.openxmlformats.org/officeDocument/2006/relationships/tags" Target="../tags/tag332.xml"/><Relationship Id="rId28" Type="http://schemas.openxmlformats.org/officeDocument/2006/relationships/tags" Target="../tags/tag331.xml"/><Relationship Id="rId27" Type="http://schemas.openxmlformats.org/officeDocument/2006/relationships/tags" Target="../tags/tag330.xml"/><Relationship Id="rId26" Type="http://schemas.openxmlformats.org/officeDocument/2006/relationships/tags" Target="../tags/tag329.xml"/><Relationship Id="rId25" Type="http://schemas.openxmlformats.org/officeDocument/2006/relationships/tags" Target="../tags/tag328.xml"/><Relationship Id="rId24" Type="http://schemas.openxmlformats.org/officeDocument/2006/relationships/tags" Target="../tags/tag327.xml"/><Relationship Id="rId23" Type="http://schemas.openxmlformats.org/officeDocument/2006/relationships/tags" Target="../tags/tag326.xml"/><Relationship Id="rId22" Type="http://schemas.openxmlformats.org/officeDocument/2006/relationships/tags" Target="../tags/tag325.xml"/><Relationship Id="rId21" Type="http://schemas.openxmlformats.org/officeDocument/2006/relationships/tags" Target="../tags/tag324.xml"/><Relationship Id="rId20" Type="http://schemas.openxmlformats.org/officeDocument/2006/relationships/tags" Target="../tags/tag323.xml"/><Relationship Id="rId2" Type="http://schemas.openxmlformats.org/officeDocument/2006/relationships/tags" Target="../tags/tag306.xml"/><Relationship Id="rId19" Type="http://schemas.openxmlformats.org/officeDocument/2006/relationships/tags" Target="../tags/tag322.xml"/><Relationship Id="rId18" Type="http://schemas.openxmlformats.org/officeDocument/2006/relationships/tags" Target="../tags/tag321.xml"/><Relationship Id="rId17" Type="http://schemas.openxmlformats.org/officeDocument/2006/relationships/tags" Target="../tags/tag320.xml"/><Relationship Id="rId16" Type="http://schemas.openxmlformats.org/officeDocument/2006/relationships/tags" Target="../tags/tag319.xml"/><Relationship Id="rId15" Type="http://schemas.openxmlformats.org/officeDocument/2006/relationships/tags" Target="../tags/tag318.xml"/><Relationship Id="rId14" Type="http://schemas.openxmlformats.org/officeDocument/2006/relationships/tags" Target="../tags/tag317.xml"/><Relationship Id="rId13" Type="http://schemas.openxmlformats.org/officeDocument/2006/relationships/tags" Target="../tags/tag316.xml"/><Relationship Id="rId12" Type="http://schemas.openxmlformats.org/officeDocument/2006/relationships/tags" Target="../tags/tag315.xml"/><Relationship Id="rId11" Type="http://schemas.openxmlformats.org/officeDocument/2006/relationships/tags" Target="../tags/tag314.xml"/><Relationship Id="rId10" Type="http://schemas.openxmlformats.org/officeDocument/2006/relationships/tags" Target="../tags/tag313.xml"/><Relationship Id="rId1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347.xml"/><Relationship Id="rId8" Type="http://schemas.openxmlformats.org/officeDocument/2006/relationships/image" Target="file:///C:\Users\86180\AppData\Local\Temp\FocoSlide\cache\img\PicChange\transparent_1708166048.png" TargetMode="External"/><Relationship Id="rId7" Type="http://schemas.openxmlformats.org/officeDocument/2006/relationships/image" Target="../media/image30.png"/><Relationship Id="rId67" Type="http://schemas.openxmlformats.org/officeDocument/2006/relationships/slideLayout" Target="../slideLayouts/slideLayout2.xml"/><Relationship Id="rId66" Type="http://schemas.openxmlformats.org/officeDocument/2006/relationships/tags" Target="../tags/tag402.xml"/><Relationship Id="rId65" Type="http://schemas.openxmlformats.org/officeDocument/2006/relationships/tags" Target="../tags/tag401.xml"/><Relationship Id="rId64" Type="http://schemas.openxmlformats.org/officeDocument/2006/relationships/tags" Target="../tags/tag400.xml"/><Relationship Id="rId63" Type="http://schemas.openxmlformats.org/officeDocument/2006/relationships/tags" Target="../tags/tag399.xml"/><Relationship Id="rId62" Type="http://schemas.openxmlformats.org/officeDocument/2006/relationships/tags" Target="../tags/tag398.xml"/><Relationship Id="rId61" Type="http://schemas.openxmlformats.org/officeDocument/2006/relationships/tags" Target="../tags/tag397.xml"/><Relationship Id="rId60" Type="http://schemas.openxmlformats.org/officeDocument/2006/relationships/tags" Target="../tags/tag396.xml"/><Relationship Id="rId6" Type="http://schemas.openxmlformats.org/officeDocument/2006/relationships/tags" Target="../tags/tag346.xml"/><Relationship Id="rId59" Type="http://schemas.openxmlformats.org/officeDocument/2006/relationships/tags" Target="../tags/tag395.xml"/><Relationship Id="rId58" Type="http://schemas.openxmlformats.org/officeDocument/2006/relationships/tags" Target="../tags/tag394.xml"/><Relationship Id="rId57" Type="http://schemas.openxmlformats.org/officeDocument/2006/relationships/tags" Target="../tags/tag393.xml"/><Relationship Id="rId56" Type="http://schemas.openxmlformats.org/officeDocument/2006/relationships/tags" Target="../tags/tag392.xml"/><Relationship Id="rId55" Type="http://schemas.openxmlformats.org/officeDocument/2006/relationships/tags" Target="../tags/tag391.xml"/><Relationship Id="rId54" Type="http://schemas.openxmlformats.org/officeDocument/2006/relationships/tags" Target="../tags/tag390.xml"/><Relationship Id="rId53" Type="http://schemas.openxmlformats.org/officeDocument/2006/relationships/tags" Target="../tags/tag389.xml"/><Relationship Id="rId52" Type="http://schemas.openxmlformats.org/officeDocument/2006/relationships/tags" Target="../tags/tag388.xml"/><Relationship Id="rId51" Type="http://schemas.openxmlformats.org/officeDocument/2006/relationships/tags" Target="../tags/tag387.xml"/><Relationship Id="rId50" Type="http://schemas.microsoft.com/office/2007/relationships/hdphoto" Target="../media/image18.wdp"/><Relationship Id="rId5" Type="http://schemas.openxmlformats.org/officeDocument/2006/relationships/image" Target="../media/image32.png"/><Relationship Id="rId49" Type="http://schemas.openxmlformats.org/officeDocument/2006/relationships/image" Target="../media/image17.png"/><Relationship Id="rId48" Type="http://schemas.openxmlformats.org/officeDocument/2006/relationships/tags" Target="../tags/tag386.xml"/><Relationship Id="rId47" Type="http://schemas.openxmlformats.org/officeDocument/2006/relationships/tags" Target="../tags/tag385.xml"/><Relationship Id="rId46" Type="http://schemas.openxmlformats.org/officeDocument/2006/relationships/tags" Target="../tags/tag384.xml"/><Relationship Id="rId45" Type="http://schemas.openxmlformats.org/officeDocument/2006/relationships/tags" Target="../tags/tag383.xml"/><Relationship Id="rId44" Type="http://schemas.openxmlformats.org/officeDocument/2006/relationships/tags" Target="../tags/tag382.xml"/><Relationship Id="rId43" Type="http://schemas.openxmlformats.org/officeDocument/2006/relationships/tags" Target="../tags/tag381.xml"/><Relationship Id="rId42" Type="http://schemas.openxmlformats.org/officeDocument/2006/relationships/tags" Target="../tags/tag380.xml"/><Relationship Id="rId41" Type="http://schemas.openxmlformats.org/officeDocument/2006/relationships/tags" Target="../tags/tag379.xml"/><Relationship Id="rId40" Type="http://schemas.openxmlformats.org/officeDocument/2006/relationships/tags" Target="../tags/tag378.xml"/><Relationship Id="rId4" Type="http://schemas.openxmlformats.org/officeDocument/2006/relationships/tags" Target="../tags/tag345.xml"/><Relationship Id="rId39" Type="http://schemas.openxmlformats.org/officeDocument/2006/relationships/tags" Target="../tags/tag377.xml"/><Relationship Id="rId38" Type="http://schemas.openxmlformats.org/officeDocument/2006/relationships/tags" Target="../tags/tag376.xml"/><Relationship Id="rId37" Type="http://schemas.openxmlformats.org/officeDocument/2006/relationships/tags" Target="../tags/tag375.xml"/><Relationship Id="rId36" Type="http://schemas.openxmlformats.org/officeDocument/2006/relationships/tags" Target="../tags/tag374.xml"/><Relationship Id="rId35" Type="http://schemas.openxmlformats.org/officeDocument/2006/relationships/tags" Target="../tags/tag373.xml"/><Relationship Id="rId34" Type="http://schemas.openxmlformats.org/officeDocument/2006/relationships/tags" Target="../tags/tag372.xml"/><Relationship Id="rId33" Type="http://schemas.openxmlformats.org/officeDocument/2006/relationships/tags" Target="../tags/tag371.xml"/><Relationship Id="rId32" Type="http://schemas.openxmlformats.org/officeDocument/2006/relationships/tags" Target="../tags/tag370.xml"/><Relationship Id="rId31" Type="http://schemas.openxmlformats.org/officeDocument/2006/relationships/tags" Target="../tags/tag369.xml"/><Relationship Id="rId30" Type="http://schemas.openxmlformats.org/officeDocument/2006/relationships/tags" Target="../tags/tag368.xml"/><Relationship Id="rId3" Type="http://schemas.openxmlformats.org/officeDocument/2006/relationships/image" Target="../media/image2.png"/><Relationship Id="rId29" Type="http://schemas.openxmlformats.org/officeDocument/2006/relationships/tags" Target="../tags/tag367.xml"/><Relationship Id="rId28" Type="http://schemas.openxmlformats.org/officeDocument/2006/relationships/tags" Target="../tags/tag366.xml"/><Relationship Id="rId27" Type="http://schemas.openxmlformats.org/officeDocument/2006/relationships/tags" Target="../tags/tag365.xml"/><Relationship Id="rId26" Type="http://schemas.openxmlformats.org/officeDocument/2006/relationships/tags" Target="../tags/tag364.xml"/><Relationship Id="rId25" Type="http://schemas.openxmlformats.org/officeDocument/2006/relationships/tags" Target="../tags/tag363.xml"/><Relationship Id="rId24" Type="http://schemas.openxmlformats.org/officeDocument/2006/relationships/tags" Target="../tags/tag362.xml"/><Relationship Id="rId23" Type="http://schemas.openxmlformats.org/officeDocument/2006/relationships/tags" Target="../tags/tag361.xml"/><Relationship Id="rId22" Type="http://schemas.openxmlformats.org/officeDocument/2006/relationships/tags" Target="../tags/tag360.xml"/><Relationship Id="rId21" Type="http://schemas.openxmlformats.org/officeDocument/2006/relationships/tags" Target="../tags/tag359.xml"/><Relationship Id="rId20" Type="http://schemas.openxmlformats.org/officeDocument/2006/relationships/tags" Target="../tags/tag358.xml"/><Relationship Id="rId2" Type="http://schemas.openxmlformats.org/officeDocument/2006/relationships/tags" Target="../tags/tag344.xml"/><Relationship Id="rId19" Type="http://schemas.openxmlformats.org/officeDocument/2006/relationships/tags" Target="../tags/tag357.xml"/><Relationship Id="rId18" Type="http://schemas.openxmlformats.org/officeDocument/2006/relationships/tags" Target="../tags/tag356.xml"/><Relationship Id="rId17" Type="http://schemas.openxmlformats.org/officeDocument/2006/relationships/tags" Target="../tags/tag355.xml"/><Relationship Id="rId16" Type="http://schemas.openxmlformats.org/officeDocument/2006/relationships/tags" Target="../tags/tag354.xml"/><Relationship Id="rId15" Type="http://schemas.openxmlformats.org/officeDocument/2006/relationships/tags" Target="../tags/tag353.xml"/><Relationship Id="rId14" Type="http://schemas.openxmlformats.org/officeDocument/2006/relationships/tags" Target="../tags/tag352.xml"/><Relationship Id="rId13" Type="http://schemas.openxmlformats.org/officeDocument/2006/relationships/tags" Target="../tags/tag351.xml"/><Relationship Id="rId12" Type="http://schemas.openxmlformats.org/officeDocument/2006/relationships/tags" Target="../tags/tag350.xml"/><Relationship Id="rId11" Type="http://schemas.openxmlformats.org/officeDocument/2006/relationships/tags" Target="../tags/tag349.xml"/><Relationship Id="rId10" Type="http://schemas.openxmlformats.org/officeDocument/2006/relationships/tags" Target="../tags/tag348.xml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404.xml"/><Relationship Id="rId4" Type="http://schemas.openxmlformats.org/officeDocument/2006/relationships/image" Target="../media/image33.png"/><Relationship Id="rId3" Type="http://schemas.openxmlformats.org/officeDocument/2006/relationships/image" Target="../media/image2.png"/><Relationship Id="rId2" Type="http://schemas.openxmlformats.org/officeDocument/2006/relationships/tags" Target="../tags/tag40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409.xml"/><Relationship Id="rId6" Type="http://schemas.openxmlformats.org/officeDocument/2006/relationships/tags" Target="../tags/tag408.xml"/><Relationship Id="rId5" Type="http://schemas.openxmlformats.org/officeDocument/2006/relationships/tags" Target="../tags/tag407.xml"/><Relationship Id="rId4" Type="http://schemas.openxmlformats.org/officeDocument/2006/relationships/tags" Target="../tags/tag406.xml"/><Relationship Id="rId3" Type="http://schemas.openxmlformats.org/officeDocument/2006/relationships/image" Target="../media/image2.png"/><Relationship Id="rId2" Type="http://schemas.openxmlformats.org/officeDocument/2006/relationships/tags" Target="../tags/tag405.xml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412.xml"/><Relationship Id="rId4" Type="http://schemas.openxmlformats.org/officeDocument/2006/relationships/image" Target="../media/image2.png"/><Relationship Id="rId3" Type="http://schemas.openxmlformats.org/officeDocument/2006/relationships/tags" Target="../tags/tag411.xml"/><Relationship Id="rId2" Type="http://schemas.openxmlformats.org/officeDocument/2006/relationships/tags" Target="../tags/tag410.xml"/><Relationship Id="rId1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420.xml"/><Relationship Id="rId8" Type="http://schemas.openxmlformats.org/officeDocument/2006/relationships/tags" Target="../tags/tag419.xml"/><Relationship Id="rId7" Type="http://schemas.openxmlformats.org/officeDocument/2006/relationships/tags" Target="../tags/tag418.xml"/><Relationship Id="rId6" Type="http://schemas.openxmlformats.org/officeDocument/2006/relationships/tags" Target="../tags/tag417.xml"/><Relationship Id="rId5" Type="http://schemas.openxmlformats.org/officeDocument/2006/relationships/tags" Target="../tags/tag416.xml"/><Relationship Id="rId4" Type="http://schemas.openxmlformats.org/officeDocument/2006/relationships/tags" Target="../tags/tag415.xml"/><Relationship Id="rId3" Type="http://schemas.openxmlformats.org/officeDocument/2006/relationships/tags" Target="../tags/tag414.xml"/><Relationship Id="rId2" Type="http://schemas.openxmlformats.org/officeDocument/2006/relationships/tags" Target="../tags/tag413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423.xml"/><Relationship Id="rId12" Type="http://schemas.openxmlformats.org/officeDocument/2006/relationships/image" Target="../media/image2.png"/><Relationship Id="rId11" Type="http://schemas.openxmlformats.org/officeDocument/2006/relationships/tags" Target="../tags/tag422.xml"/><Relationship Id="rId10" Type="http://schemas.openxmlformats.org/officeDocument/2006/relationships/tags" Target="../tags/tag421.xml"/><Relationship Id="rId1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8.xml"/><Relationship Id="rId8" Type="http://schemas.openxmlformats.org/officeDocument/2006/relationships/tags" Target="../tags/tag77.xml"/><Relationship Id="rId7" Type="http://schemas.openxmlformats.org/officeDocument/2006/relationships/image" Target="../media/image6.png"/><Relationship Id="rId69" Type="http://schemas.openxmlformats.org/officeDocument/2006/relationships/slideLayout" Target="../slideLayouts/slideLayout2.xml"/><Relationship Id="rId68" Type="http://schemas.openxmlformats.org/officeDocument/2006/relationships/tags" Target="../tags/tag130.xml"/><Relationship Id="rId67" Type="http://schemas.openxmlformats.org/officeDocument/2006/relationships/image" Target="../media/image2.png"/><Relationship Id="rId66" Type="http://schemas.openxmlformats.org/officeDocument/2006/relationships/tags" Target="../tags/tag129.xml"/><Relationship Id="rId65" Type="http://schemas.openxmlformats.org/officeDocument/2006/relationships/image" Target="../media/image12.png"/><Relationship Id="rId64" Type="http://schemas.openxmlformats.org/officeDocument/2006/relationships/image" Target="../media/image11.png"/><Relationship Id="rId63" Type="http://schemas.openxmlformats.org/officeDocument/2006/relationships/image" Target="../media/image10.png"/><Relationship Id="rId62" Type="http://schemas.openxmlformats.org/officeDocument/2006/relationships/image" Target="../media/image9.png"/><Relationship Id="rId61" Type="http://schemas.openxmlformats.org/officeDocument/2006/relationships/tags" Target="../tags/tag128.xml"/><Relationship Id="rId60" Type="http://schemas.openxmlformats.org/officeDocument/2006/relationships/tags" Target="../tags/tag127.xml"/><Relationship Id="rId6" Type="http://schemas.openxmlformats.org/officeDocument/2006/relationships/tags" Target="../tags/tag76.xml"/><Relationship Id="rId59" Type="http://schemas.openxmlformats.org/officeDocument/2006/relationships/tags" Target="../tags/tag126.xml"/><Relationship Id="rId58" Type="http://schemas.openxmlformats.org/officeDocument/2006/relationships/tags" Target="../tags/tag125.xml"/><Relationship Id="rId57" Type="http://schemas.openxmlformats.org/officeDocument/2006/relationships/tags" Target="../tags/tag124.xml"/><Relationship Id="rId56" Type="http://schemas.openxmlformats.org/officeDocument/2006/relationships/tags" Target="../tags/tag123.xml"/><Relationship Id="rId55" Type="http://schemas.openxmlformats.org/officeDocument/2006/relationships/tags" Target="../tags/tag122.xml"/><Relationship Id="rId54" Type="http://schemas.openxmlformats.org/officeDocument/2006/relationships/tags" Target="../tags/tag121.xml"/><Relationship Id="rId53" Type="http://schemas.openxmlformats.org/officeDocument/2006/relationships/tags" Target="../tags/tag120.xml"/><Relationship Id="rId52" Type="http://schemas.openxmlformats.org/officeDocument/2006/relationships/tags" Target="../tags/tag119.xml"/><Relationship Id="rId51" Type="http://schemas.openxmlformats.org/officeDocument/2006/relationships/tags" Target="../tags/tag118.xml"/><Relationship Id="rId50" Type="http://schemas.openxmlformats.org/officeDocument/2006/relationships/tags" Target="../tags/tag117.xml"/><Relationship Id="rId5" Type="http://schemas.openxmlformats.org/officeDocument/2006/relationships/image" Target="../media/image5.png"/><Relationship Id="rId49" Type="http://schemas.openxmlformats.org/officeDocument/2006/relationships/tags" Target="../tags/tag116.xml"/><Relationship Id="rId48" Type="http://schemas.openxmlformats.org/officeDocument/2006/relationships/tags" Target="../tags/tag115.xml"/><Relationship Id="rId47" Type="http://schemas.openxmlformats.org/officeDocument/2006/relationships/tags" Target="../tags/tag114.xml"/><Relationship Id="rId46" Type="http://schemas.openxmlformats.org/officeDocument/2006/relationships/tags" Target="../tags/tag113.xml"/><Relationship Id="rId45" Type="http://schemas.openxmlformats.org/officeDocument/2006/relationships/tags" Target="../tags/tag112.xml"/><Relationship Id="rId44" Type="http://schemas.openxmlformats.org/officeDocument/2006/relationships/tags" Target="../tags/tag111.xml"/><Relationship Id="rId43" Type="http://schemas.openxmlformats.org/officeDocument/2006/relationships/tags" Target="../tags/tag110.xml"/><Relationship Id="rId42" Type="http://schemas.openxmlformats.org/officeDocument/2006/relationships/tags" Target="../tags/tag109.xml"/><Relationship Id="rId41" Type="http://schemas.openxmlformats.org/officeDocument/2006/relationships/tags" Target="../tags/tag108.xml"/><Relationship Id="rId40" Type="http://schemas.openxmlformats.org/officeDocument/2006/relationships/tags" Target="../tags/tag107.xml"/><Relationship Id="rId4" Type="http://schemas.openxmlformats.org/officeDocument/2006/relationships/tags" Target="../tags/tag75.xml"/><Relationship Id="rId39" Type="http://schemas.openxmlformats.org/officeDocument/2006/relationships/tags" Target="../tags/tag106.xml"/><Relationship Id="rId38" Type="http://schemas.openxmlformats.org/officeDocument/2006/relationships/tags" Target="../tags/tag105.xml"/><Relationship Id="rId37" Type="http://schemas.openxmlformats.org/officeDocument/2006/relationships/tags" Target="../tags/tag104.xml"/><Relationship Id="rId36" Type="http://schemas.openxmlformats.org/officeDocument/2006/relationships/tags" Target="../tags/tag103.xml"/><Relationship Id="rId35" Type="http://schemas.openxmlformats.org/officeDocument/2006/relationships/tags" Target="../tags/tag102.xml"/><Relationship Id="rId34" Type="http://schemas.openxmlformats.org/officeDocument/2006/relationships/tags" Target="../tags/tag101.xml"/><Relationship Id="rId33" Type="http://schemas.openxmlformats.org/officeDocument/2006/relationships/tags" Target="../tags/tag100.xml"/><Relationship Id="rId32" Type="http://schemas.openxmlformats.org/officeDocument/2006/relationships/tags" Target="../tags/tag99.xml"/><Relationship Id="rId31" Type="http://schemas.openxmlformats.org/officeDocument/2006/relationships/tags" Target="../tags/tag98.xml"/><Relationship Id="rId30" Type="http://schemas.openxmlformats.org/officeDocument/2006/relationships/tags" Target="../tags/tag97.xml"/><Relationship Id="rId3" Type="http://schemas.openxmlformats.org/officeDocument/2006/relationships/image" Target="../media/image4.png"/><Relationship Id="rId29" Type="http://schemas.openxmlformats.org/officeDocument/2006/relationships/tags" Target="../tags/tag96.xml"/><Relationship Id="rId28" Type="http://schemas.openxmlformats.org/officeDocument/2006/relationships/tags" Target="../tags/tag95.xml"/><Relationship Id="rId27" Type="http://schemas.openxmlformats.org/officeDocument/2006/relationships/tags" Target="../tags/tag94.xml"/><Relationship Id="rId26" Type="http://schemas.openxmlformats.org/officeDocument/2006/relationships/tags" Target="../tags/tag93.xml"/><Relationship Id="rId25" Type="http://schemas.openxmlformats.org/officeDocument/2006/relationships/tags" Target="../tags/tag92.xml"/><Relationship Id="rId24" Type="http://schemas.openxmlformats.org/officeDocument/2006/relationships/tags" Target="../tags/tag91.xml"/><Relationship Id="rId23" Type="http://schemas.openxmlformats.org/officeDocument/2006/relationships/tags" Target="../tags/tag90.xml"/><Relationship Id="rId22" Type="http://schemas.openxmlformats.org/officeDocument/2006/relationships/tags" Target="../tags/tag89.xml"/><Relationship Id="rId21" Type="http://schemas.openxmlformats.org/officeDocument/2006/relationships/image" Target="../media/image8.svg"/><Relationship Id="rId20" Type="http://schemas.openxmlformats.org/officeDocument/2006/relationships/image" Target="../media/image7.png"/><Relationship Id="rId2" Type="http://schemas.openxmlformats.org/officeDocument/2006/relationships/tags" Target="../tags/tag74.xml"/><Relationship Id="rId19" Type="http://schemas.openxmlformats.org/officeDocument/2006/relationships/tags" Target="../tags/tag88.xml"/><Relationship Id="rId18" Type="http://schemas.openxmlformats.org/officeDocument/2006/relationships/tags" Target="../tags/tag87.xml"/><Relationship Id="rId17" Type="http://schemas.openxmlformats.org/officeDocument/2006/relationships/tags" Target="../tags/tag86.xml"/><Relationship Id="rId16" Type="http://schemas.openxmlformats.org/officeDocument/2006/relationships/tags" Target="../tags/tag85.xml"/><Relationship Id="rId15" Type="http://schemas.openxmlformats.org/officeDocument/2006/relationships/tags" Target="../tags/tag84.xml"/><Relationship Id="rId14" Type="http://schemas.openxmlformats.org/officeDocument/2006/relationships/tags" Target="../tags/tag83.xml"/><Relationship Id="rId13" Type="http://schemas.openxmlformats.org/officeDocument/2006/relationships/tags" Target="../tags/tag82.xml"/><Relationship Id="rId12" Type="http://schemas.openxmlformats.org/officeDocument/2006/relationships/tags" Target="../tags/tag81.xml"/><Relationship Id="rId11" Type="http://schemas.openxmlformats.org/officeDocument/2006/relationships/tags" Target="../tags/tag80.xml"/><Relationship Id="rId10" Type="http://schemas.openxmlformats.org/officeDocument/2006/relationships/tags" Target="../tags/tag79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38.xml"/><Relationship Id="rId8" Type="http://schemas.openxmlformats.org/officeDocument/2006/relationships/tags" Target="../tags/tag137.xml"/><Relationship Id="rId7" Type="http://schemas.openxmlformats.org/officeDocument/2006/relationships/tags" Target="../tags/tag136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tags" Target="../tags/tag133.xml"/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46.xml"/><Relationship Id="rId8" Type="http://schemas.openxmlformats.org/officeDocument/2006/relationships/tags" Target="../tags/tag145.xml"/><Relationship Id="rId7" Type="http://schemas.openxmlformats.org/officeDocument/2006/relationships/tags" Target="../tags/tag144.xml"/><Relationship Id="rId6" Type="http://schemas.openxmlformats.org/officeDocument/2006/relationships/image" Target="../media/image6.png"/><Relationship Id="rId52" Type="http://schemas.openxmlformats.org/officeDocument/2006/relationships/slideLayout" Target="../slideLayouts/slideLayout2.xml"/><Relationship Id="rId51" Type="http://schemas.openxmlformats.org/officeDocument/2006/relationships/tags" Target="../tags/tag185.xml"/><Relationship Id="rId50" Type="http://schemas.openxmlformats.org/officeDocument/2006/relationships/image" Target="../media/image2.png"/><Relationship Id="rId5" Type="http://schemas.openxmlformats.org/officeDocument/2006/relationships/tags" Target="../tags/tag143.xml"/><Relationship Id="rId49" Type="http://schemas.openxmlformats.org/officeDocument/2006/relationships/tags" Target="../tags/tag184.xml"/><Relationship Id="rId48" Type="http://schemas.openxmlformats.org/officeDocument/2006/relationships/tags" Target="../tags/tag183.xml"/><Relationship Id="rId47" Type="http://schemas.openxmlformats.org/officeDocument/2006/relationships/tags" Target="../tags/tag182.xml"/><Relationship Id="rId46" Type="http://schemas.openxmlformats.org/officeDocument/2006/relationships/tags" Target="../tags/tag181.xml"/><Relationship Id="rId45" Type="http://schemas.openxmlformats.org/officeDocument/2006/relationships/tags" Target="../tags/tag180.xml"/><Relationship Id="rId44" Type="http://schemas.openxmlformats.org/officeDocument/2006/relationships/tags" Target="../tags/tag179.xml"/><Relationship Id="rId43" Type="http://schemas.openxmlformats.org/officeDocument/2006/relationships/tags" Target="../tags/tag178.xml"/><Relationship Id="rId42" Type="http://schemas.openxmlformats.org/officeDocument/2006/relationships/tags" Target="../tags/tag177.xml"/><Relationship Id="rId41" Type="http://schemas.openxmlformats.org/officeDocument/2006/relationships/tags" Target="../tags/tag176.xml"/><Relationship Id="rId40" Type="http://schemas.openxmlformats.org/officeDocument/2006/relationships/tags" Target="../tags/tag175.xml"/><Relationship Id="rId4" Type="http://schemas.openxmlformats.org/officeDocument/2006/relationships/image" Target="../media/image16.png"/><Relationship Id="rId39" Type="http://schemas.openxmlformats.org/officeDocument/2006/relationships/tags" Target="../tags/tag174.xml"/><Relationship Id="rId38" Type="http://schemas.openxmlformats.org/officeDocument/2006/relationships/tags" Target="../tags/tag173.xml"/><Relationship Id="rId37" Type="http://schemas.openxmlformats.org/officeDocument/2006/relationships/tags" Target="../tags/tag172.xml"/><Relationship Id="rId36" Type="http://schemas.openxmlformats.org/officeDocument/2006/relationships/tags" Target="../tags/tag171.xml"/><Relationship Id="rId35" Type="http://schemas.openxmlformats.org/officeDocument/2006/relationships/tags" Target="../tags/tag170.xml"/><Relationship Id="rId34" Type="http://schemas.openxmlformats.org/officeDocument/2006/relationships/tags" Target="../tags/tag169.xml"/><Relationship Id="rId33" Type="http://schemas.openxmlformats.org/officeDocument/2006/relationships/tags" Target="../tags/tag168.xml"/><Relationship Id="rId32" Type="http://schemas.openxmlformats.org/officeDocument/2006/relationships/tags" Target="../tags/tag167.xml"/><Relationship Id="rId31" Type="http://schemas.openxmlformats.org/officeDocument/2006/relationships/tags" Target="../tags/tag166.xml"/><Relationship Id="rId30" Type="http://schemas.openxmlformats.org/officeDocument/2006/relationships/tags" Target="../tags/tag165.xml"/><Relationship Id="rId3" Type="http://schemas.openxmlformats.org/officeDocument/2006/relationships/tags" Target="../tags/tag142.xml"/><Relationship Id="rId29" Type="http://schemas.openxmlformats.org/officeDocument/2006/relationships/tags" Target="../tags/tag164.xml"/><Relationship Id="rId28" Type="http://schemas.microsoft.com/office/2007/relationships/hdphoto" Target="../media/image18.wdp"/><Relationship Id="rId27" Type="http://schemas.openxmlformats.org/officeDocument/2006/relationships/image" Target="../media/image17.png"/><Relationship Id="rId26" Type="http://schemas.openxmlformats.org/officeDocument/2006/relationships/tags" Target="../tags/tag163.xml"/><Relationship Id="rId25" Type="http://schemas.openxmlformats.org/officeDocument/2006/relationships/tags" Target="../tags/tag162.xml"/><Relationship Id="rId24" Type="http://schemas.openxmlformats.org/officeDocument/2006/relationships/tags" Target="../tags/tag161.xml"/><Relationship Id="rId23" Type="http://schemas.openxmlformats.org/officeDocument/2006/relationships/tags" Target="../tags/tag160.xml"/><Relationship Id="rId22" Type="http://schemas.openxmlformats.org/officeDocument/2006/relationships/tags" Target="../tags/tag159.xml"/><Relationship Id="rId21" Type="http://schemas.openxmlformats.org/officeDocument/2006/relationships/tags" Target="../tags/tag158.xml"/><Relationship Id="rId20" Type="http://schemas.openxmlformats.org/officeDocument/2006/relationships/tags" Target="../tags/tag157.xml"/><Relationship Id="rId2" Type="http://schemas.openxmlformats.org/officeDocument/2006/relationships/tags" Target="../tags/tag141.xml"/><Relationship Id="rId19" Type="http://schemas.openxmlformats.org/officeDocument/2006/relationships/tags" Target="../tags/tag156.xml"/><Relationship Id="rId18" Type="http://schemas.openxmlformats.org/officeDocument/2006/relationships/tags" Target="../tags/tag155.xml"/><Relationship Id="rId17" Type="http://schemas.openxmlformats.org/officeDocument/2006/relationships/tags" Target="../tags/tag154.xml"/><Relationship Id="rId16" Type="http://schemas.openxmlformats.org/officeDocument/2006/relationships/tags" Target="../tags/tag153.xml"/><Relationship Id="rId15" Type="http://schemas.openxmlformats.org/officeDocument/2006/relationships/tags" Target="../tags/tag152.xml"/><Relationship Id="rId14" Type="http://schemas.openxmlformats.org/officeDocument/2006/relationships/tags" Target="../tags/tag151.xml"/><Relationship Id="rId13" Type="http://schemas.openxmlformats.org/officeDocument/2006/relationships/tags" Target="../tags/tag150.xml"/><Relationship Id="rId12" Type="http://schemas.openxmlformats.org/officeDocument/2006/relationships/tags" Target="../tags/tag149.xml"/><Relationship Id="rId11" Type="http://schemas.openxmlformats.org/officeDocument/2006/relationships/tags" Target="../tags/tag148.xml"/><Relationship Id="rId10" Type="http://schemas.openxmlformats.org/officeDocument/2006/relationships/tags" Target="../tags/tag147.xml"/><Relationship Id="rId1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93.xml"/><Relationship Id="rId8" Type="http://schemas.openxmlformats.org/officeDocument/2006/relationships/tags" Target="../tags/tag192.xml"/><Relationship Id="rId7" Type="http://schemas.openxmlformats.org/officeDocument/2006/relationships/tags" Target="../tags/tag191.xml"/><Relationship Id="rId6" Type="http://schemas.openxmlformats.org/officeDocument/2006/relationships/tags" Target="../tags/tag190.xml"/><Relationship Id="rId5" Type="http://schemas.openxmlformats.org/officeDocument/2006/relationships/tags" Target="../tags/tag189.xml"/><Relationship Id="rId4" Type="http://schemas.openxmlformats.org/officeDocument/2006/relationships/tags" Target="../tags/tag188.xml"/><Relationship Id="rId3" Type="http://schemas.openxmlformats.org/officeDocument/2006/relationships/tags" Target="../tags/tag187.xml"/><Relationship Id="rId21" Type="http://schemas.openxmlformats.org/officeDocument/2006/relationships/slideLayout" Target="../slideLayouts/slideLayout2.xml"/><Relationship Id="rId20" Type="http://schemas.openxmlformats.org/officeDocument/2006/relationships/tags" Target="../tags/tag203.xml"/><Relationship Id="rId2" Type="http://schemas.openxmlformats.org/officeDocument/2006/relationships/tags" Target="../tags/tag186.xml"/><Relationship Id="rId19" Type="http://schemas.openxmlformats.org/officeDocument/2006/relationships/image" Target="../media/image2.png"/><Relationship Id="rId18" Type="http://schemas.openxmlformats.org/officeDocument/2006/relationships/tags" Target="../tags/tag202.xml"/><Relationship Id="rId17" Type="http://schemas.openxmlformats.org/officeDocument/2006/relationships/tags" Target="../tags/tag201.xml"/><Relationship Id="rId16" Type="http://schemas.openxmlformats.org/officeDocument/2006/relationships/tags" Target="../tags/tag200.xml"/><Relationship Id="rId15" Type="http://schemas.openxmlformats.org/officeDocument/2006/relationships/tags" Target="../tags/tag199.xml"/><Relationship Id="rId14" Type="http://schemas.openxmlformats.org/officeDocument/2006/relationships/tags" Target="../tags/tag198.xml"/><Relationship Id="rId13" Type="http://schemas.openxmlformats.org/officeDocument/2006/relationships/tags" Target="../tags/tag197.xml"/><Relationship Id="rId12" Type="http://schemas.openxmlformats.org/officeDocument/2006/relationships/tags" Target="../tags/tag196.xml"/><Relationship Id="rId11" Type="http://schemas.openxmlformats.org/officeDocument/2006/relationships/tags" Target="../tags/tag195.xml"/><Relationship Id="rId10" Type="http://schemas.openxmlformats.org/officeDocument/2006/relationships/tags" Target="../tags/tag194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09.xml"/><Relationship Id="rId8" Type="http://schemas.openxmlformats.org/officeDocument/2006/relationships/tags" Target="../tags/tag208.xml"/><Relationship Id="rId7" Type="http://schemas.openxmlformats.org/officeDocument/2006/relationships/tags" Target="../tags/tag207.xml"/><Relationship Id="rId69" Type="http://schemas.openxmlformats.org/officeDocument/2006/relationships/slideLayout" Target="../slideLayouts/slideLayout2.xml"/><Relationship Id="rId68" Type="http://schemas.openxmlformats.org/officeDocument/2006/relationships/tags" Target="../tags/tag265.xml"/><Relationship Id="rId67" Type="http://schemas.openxmlformats.org/officeDocument/2006/relationships/image" Target="../media/image2.png"/><Relationship Id="rId66" Type="http://schemas.openxmlformats.org/officeDocument/2006/relationships/tags" Target="../tags/tag264.xml"/><Relationship Id="rId65" Type="http://schemas.openxmlformats.org/officeDocument/2006/relationships/tags" Target="../tags/tag263.xml"/><Relationship Id="rId64" Type="http://schemas.openxmlformats.org/officeDocument/2006/relationships/tags" Target="../tags/tag262.xml"/><Relationship Id="rId63" Type="http://schemas.openxmlformats.org/officeDocument/2006/relationships/tags" Target="../tags/tag261.xml"/><Relationship Id="rId62" Type="http://schemas.openxmlformats.org/officeDocument/2006/relationships/tags" Target="../tags/tag260.xml"/><Relationship Id="rId61" Type="http://schemas.openxmlformats.org/officeDocument/2006/relationships/tags" Target="../tags/tag259.xml"/><Relationship Id="rId60" Type="http://schemas.openxmlformats.org/officeDocument/2006/relationships/tags" Target="../tags/tag258.xml"/><Relationship Id="rId6" Type="http://schemas.openxmlformats.org/officeDocument/2006/relationships/image" Target="../media/image6.png"/><Relationship Id="rId59" Type="http://schemas.openxmlformats.org/officeDocument/2006/relationships/tags" Target="../tags/tag257.xml"/><Relationship Id="rId58" Type="http://schemas.openxmlformats.org/officeDocument/2006/relationships/tags" Target="../tags/tag256.xml"/><Relationship Id="rId57" Type="http://schemas.openxmlformats.org/officeDocument/2006/relationships/tags" Target="../tags/tag255.xml"/><Relationship Id="rId56" Type="http://schemas.openxmlformats.org/officeDocument/2006/relationships/tags" Target="../tags/tag254.xml"/><Relationship Id="rId55" Type="http://schemas.openxmlformats.org/officeDocument/2006/relationships/tags" Target="../tags/tag253.xml"/><Relationship Id="rId54" Type="http://schemas.openxmlformats.org/officeDocument/2006/relationships/tags" Target="../tags/tag252.xml"/><Relationship Id="rId53" Type="http://schemas.openxmlformats.org/officeDocument/2006/relationships/tags" Target="../tags/tag251.xml"/><Relationship Id="rId52" Type="http://schemas.openxmlformats.org/officeDocument/2006/relationships/tags" Target="../tags/tag250.xml"/><Relationship Id="rId51" Type="http://schemas.openxmlformats.org/officeDocument/2006/relationships/tags" Target="../tags/tag249.xml"/><Relationship Id="rId50" Type="http://schemas.openxmlformats.org/officeDocument/2006/relationships/tags" Target="../tags/tag248.xml"/><Relationship Id="rId5" Type="http://schemas.openxmlformats.org/officeDocument/2006/relationships/tags" Target="../tags/tag206.xml"/><Relationship Id="rId49" Type="http://schemas.openxmlformats.org/officeDocument/2006/relationships/tags" Target="../tags/tag247.xml"/><Relationship Id="rId48" Type="http://schemas.openxmlformats.org/officeDocument/2006/relationships/tags" Target="../tags/tag246.xml"/><Relationship Id="rId47" Type="http://schemas.openxmlformats.org/officeDocument/2006/relationships/tags" Target="../tags/tag245.xml"/><Relationship Id="rId46" Type="http://schemas.openxmlformats.org/officeDocument/2006/relationships/tags" Target="../tags/tag244.xml"/><Relationship Id="rId45" Type="http://schemas.openxmlformats.org/officeDocument/2006/relationships/tags" Target="../tags/tag243.xml"/><Relationship Id="rId44" Type="http://schemas.openxmlformats.org/officeDocument/2006/relationships/tags" Target="../tags/tag242.xml"/><Relationship Id="rId43" Type="http://schemas.openxmlformats.org/officeDocument/2006/relationships/tags" Target="../tags/tag241.xml"/><Relationship Id="rId42" Type="http://schemas.openxmlformats.org/officeDocument/2006/relationships/tags" Target="../tags/tag240.xml"/><Relationship Id="rId41" Type="http://schemas.openxmlformats.org/officeDocument/2006/relationships/tags" Target="../tags/tag239.xml"/><Relationship Id="rId40" Type="http://schemas.openxmlformats.org/officeDocument/2006/relationships/tags" Target="../tags/tag238.xml"/><Relationship Id="rId4" Type="http://schemas.openxmlformats.org/officeDocument/2006/relationships/image" Target="../media/image16.png"/><Relationship Id="rId39" Type="http://schemas.openxmlformats.org/officeDocument/2006/relationships/tags" Target="../tags/tag237.xml"/><Relationship Id="rId38" Type="http://schemas.openxmlformats.org/officeDocument/2006/relationships/tags" Target="../tags/tag236.xml"/><Relationship Id="rId37" Type="http://schemas.openxmlformats.org/officeDocument/2006/relationships/tags" Target="../tags/tag235.xml"/><Relationship Id="rId36" Type="http://schemas.openxmlformats.org/officeDocument/2006/relationships/tags" Target="../tags/tag234.xml"/><Relationship Id="rId35" Type="http://schemas.openxmlformats.org/officeDocument/2006/relationships/tags" Target="../tags/tag233.xml"/><Relationship Id="rId34" Type="http://schemas.openxmlformats.org/officeDocument/2006/relationships/tags" Target="../tags/tag232.xml"/><Relationship Id="rId33" Type="http://schemas.openxmlformats.org/officeDocument/2006/relationships/tags" Target="../tags/tag231.xml"/><Relationship Id="rId32" Type="http://schemas.openxmlformats.org/officeDocument/2006/relationships/tags" Target="../tags/tag230.xml"/><Relationship Id="rId31" Type="http://schemas.openxmlformats.org/officeDocument/2006/relationships/tags" Target="../tags/tag229.xml"/><Relationship Id="rId30" Type="http://schemas.openxmlformats.org/officeDocument/2006/relationships/tags" Target="../tags/tag228.xml"/><Relationship Id="rId3" Type="http://schemas.openxmlformats.org/officeDocument/2006/relationships/tags" Target="../tags/tag205.xml"/><Relationship Id="rId29" Type="http://schemas.openxmlformats.org/officeDocument/2006/relationships/tags" Target="../tags/tag227.xml"/><Relationship Id="rId28" Type="http://schemas.openxmlformats.org/officeDocument/2006/relationships/tags" Target="../tags/tag226.xml"/><Relationship Id="rId27" Type="http://schemas.microsoft.com/office/2007/relationships/hdphoto" Target="../media/image18.wdp"/><Relationship Id="rId26" Type="http://schemas.openxmlformats.org/officeDocument/2006/relationships/image" Target="../media/image17.png"/><Relationship Id="rId25" Type="http://schemas.openxmlformats.org/officeDocument/2006/relationships/tags" Target="../tags/tag225.xml"/><Relationship Id="rId24" Type="http://schemas.openxmlformats.org/officeDocument/2006/relationships/tags" Target="../tags/tag224.xml"/><Relationship Id="rId23" Type="http://schemas.openxmlformats.org/officeDocument/2006/relationships/tags" Target="../tags/tag223.xml"/><Relationship Id="rId22" Type="http://schemas.openxmlformats.org/officeDocument/2006/relationships/tags" Target="../tags/tag222.xml"/><Relationship Id="rId21" Type="http://schemas.openxmlformats.org/officeDocument/2006/relationships/tags" Target="../tags/tag221.xml"/><Relationship Id="rId20" Type="http://schemas.openxmlformats.org/officeDocument/2006/relationships/tags" Target="../tags/tag220.xml"/><Relationship Id="rId2" Type="http://schemas.openxmlformats.org/officeDocument/2006/relationships/tags" Target="../tags/tag204.xml"/><Relationship Id="rId19" Type="http://schemas.openxmlformats.org/officeDocument/2006/relationships/tags" Target="../tags/tag219.xml"/><Relationship Id="rId18" Type="http://schemas.openxmlformats.org/officeDocument/2006/relationships/tags" Target="../tags/tag218.xml"/><Relationship Id="rId17" Type="http://schemas.openxmlformats.org/officeDocument/2006/relationships/tags" Target="../tags/tag217.xml"/><Relationship Id="rId16" Type="http://schemas.openxmlformats.org/officeDocument/2006/relationships/tags" Target="../tags/tag216.xml"/><Relationship Id="rId15" Type="http://schemas.openxmlformats.org/officeDocument/2006/relationships/tags" Target="../tags/tag215.xml"/><Relationship Id="rId14" Type="http://schemas.openxmlformats.org/officeDocument/2006/relationships/tags" Target="../tags/tag214.xml"/><Relationship Id="rId13" Type="http://schemas.openxmlformats.org/officeDocument/2006/relationships/tags" Target="../tags/tag213.xml"/><Relationship Id="rId12" Type="http://schemas.openxmlformats.org/officeDocument/2006/relationships/tags" Target="../tags/tag212.xml"/><Relationship Id="rId11" Type="http://schemas.openxmlformats.org/officeDocument/2006/relationships/tags" Target="../tags/tag211.xml"/><Relationship Id="rId10" Type="http://schemas.openxmlformats.org/officeDocument/2006/relationships/tags" Target="../tags/tag210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267.xml"/><Relationship Id="rId7" Type="http://schemas.openxmlformats.org/officeDocument/2006/relationships/image" Target="../media/image22.png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2.png"/><Relationship Id="rId2" Type="http://schemas.openxmlformats.org/officeDocument/2006/relationships/tags" Target="../tags/tag266.xml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tags" Target="../tags/tag271.xml"/><Relationship Id="rId7" Type="http://schemas.openxmlformats.org/officeDocument/2006/relationships/image" Target="../media/image24.png"/><Relationship Id="rId6" Type="http://schemas.openxmlformats.org/officeDocument/2006/relationships/tags" Target="../tags/tag270.xml"/><Relationship Id="rId5" Type="http://schemas.openxmlformats.org/officeDocument/2006/relationships/image" Target="../media/image23.png"/><Relationship Id="rId4" Type="http://schemas.openxmlformats.org/officeDocument/2006/relationships/tags" Target="../tags/tag269.xml"/><Relationship Id="rId3" Type="http://schemas.openxmlformats.org/officeDocument/2006/relationships/image" Target="../media/image2.png"/><Relationship Id="rId2" Type="http://schemas.openxmlformats.org/officeDocument/2006/relationships/tags" Target="../tags/tag268.xm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276.xml"/><Relationship Id="rId14" Type="http://schemas.openxmlformats.org/officeDocument/2006/relationships/tags" Target="../tags/tag275.xml"/><Relationship Id="rId13" Type="http://schemas.openxmlformats.org/officeDocument/2006/relationships/tags" Target="../tags/tag274.xml"/><Relationship Id="rId12" Type="http://schemas.openxmlformats.org/officeDocument/2006/relationships/tags" Target="../tags/tag273.xml"/><Relationship Id="rId11" Type="http://schemas.openxmlformats.org/officeDocument/2006/relationships/tags" Target="../tags/tag272.xml"/><Relationship Id="rId10" Type="http://schemas.openxmlformats.org/officeDocument/2006/relationships/image" Target="../media/image26.png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24460" y="547370"/>
            <a:ext cx="10318750" cy="1665605"/>
          </a:xfrm>
          <a:prstGeom prst="rect">
            <a:avLst/>
          </a:prstGeom>
          <a:noFill/>
        </p:spPr>
        <p:txBody>
          <a:bodyPr vert="horz" wrap="square" rtlCol="0" anchor="t">
            <a:noAutofit/>
          </a:bodyPr>
          <a:p>
            <a:pPr algn="l"/>
            <a:r>
              <a:rPr kumimoji="1" lang="en-US" altLang="zh-CN" sz="5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2026</a:t>
            </a:r>
            <a:r>
              <a:rPr kumimoji="1" lang="zh-CN" altLang="en-US" sz="5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年中国高校计算机大赛</a:t>
            </a:r>
            <a:endParaRPr kumimoji="1" lang="zh-CN" altLang="en-US" sz="5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/>
            <a:r>
              <a:rPr kumimoji="1" lang="en-US" altLang="zh-CN" sz="5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-AIGC</a:t>
            </a:r>
            <a:r>
              <a:rPr kumimoji="1" lang="zh-CN" altLang="en-US" sz="5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创新赛</a:t>
            </a:r>
            <a:endParaRPr kumimoji="1" lang="zh-CN" altLang="en-US" sz="5400" b="1" dirty="0" smtClean="0">
              <a:gradFill flip="none" rotWithShape="1">
                <a:gsLst>
                  <a:gs pos="0">
                    <a:schemeClr val="accent1"/>
                  </a:gs>
                  <a:gs pos="100000">
                    <a:schemeClr val="accent3"/>
                  </a:gs>
                </a:gsLst>
                <a:lin ang="2700000" scaled="1"/>
                <a:tileRect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76" name="组合 75"/>
          <p:cNvGrpSpPr/>
          <p:nvPr>
            <p:custDataLst>
              <p:tags r:id="rId2"/>
            </p:custDataLst>
          </p:nvPr>
        </p:nvGrpSpPr>
        <p:grpSpPr>
          <a:xfrm>
            <a:off x="734695" y="4792980"/>
            <a:ext cx="3000375" cy="467995"/>
            <a:chOff x="3088185" y="5882107"/>
            <a:chExt cx="3275144" cy="453279"/>
          </a:xfrm>
        </p:grpSpPr>
        <p:grpSp>
          <p:nvGrpSpPr>
            <p:cNvPr id="77" name="组合 76"/>
            <p:cNvGrpSpPr/>
            <p:nvPr/>
          </p:nvGrpSpPr>
          <p:grpSpPr>
            <a:xfrm>
              <a:off x="3088185" y="5882107"/>
              <a:ext cx="3275144" cy="453279"/>
              <a:chOff x="1176750" y="4193858"/>
              <a:chExt cx="5523231" cy="940137"/>
            </a:xfrm>
          </p:grpSpPr>
          <p:sp>
            <p:nvSpPr>
              <p:cNvPr id="91" name="11"/>
              <p:cNvSpPr/>
              <p:nvPr>
                <p:custDataLst>
                  <p:tags r:id="rId3"/>
                </p:custDataLst>
              </p:nvPr>
            </p:nvSpPr>
            <p:spPr>
              <a:xfrm>
                <a:off x="1176750" y="4193858"/>
                <a:ext cx="5523231" cy="940137"/>
              </a:xfrm>
              <a:prstGeom prst="round2DiagRect">
                <a:avLst>
                  <a:gd name="adj1" fmla="val 31667"/>
                  <a:gd name="adj2" fmla="val 0"/>
                </a:avLst>
              </a:prstGeom>
            </p:spPr>
            <p:style>
              <a:lnRef idx="2">
                <a:schemeClr val="accent1"/>
              </a:lnRef>
              <a:fillRef idx="2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960" b="1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cs typeface="+mn-cs"/>
                </a:endParaRPr>
              </a:p>
            </p:txBody>
          </p:sp>
          <p:sp>
            <p:nvSpPr>
              <p:cNvPr id="92" name="11"/>
              <p:cNvSpPr/>
              <p:nvPr>
                <p:custDataLst>
                  <p:tags r:id="rId4"/>
                </p:custDataLst>
              </p:nvPr>
            </p:nvSpPr>
            <p:spPr>
              <a:xfrm>
                <a:off x="1305968" y="4282994"/>
                <a:ext cx="2388423" cy="761848"/>
              </a:xfrm>
              <a:prstGeom prst="round2DiagRect">
                <a:avLst>
                  <a:gd name="adj1" fmla="val 36667"/>
                  <a:gd name="adj2" fmla="val 0"/>
                </a:avLst>
              </a:prstGeom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69283" tIns="84642" rIns="169283" bIns="84642" numCol="1" spcCol="0" rtlCol="0" fromWordArt="0" anchor="t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235115" dist="70535" dir="5400000" algn="t" rotWithShape="0">
                      <a:srgbClr val="C8161D">
                        <a:alpha val="25000"/>
                      </a:srgbClr>
                    </a:outerShdw>
                  </a:effectLst>
                  <a:uLnTx/>
                  <a:uFillTx/>
                  <a:latin typeface="OPPOSans B" panose="00020600040101010101" charset="-122"/>
                  <a:ea typeface="OPPOSans B" panose="00020600040101010101" charset="-122"/>
                  <a:cs typeface="阿里巴巴普惠体 Heavy" panose="00020600040101010101" pitchFamily="18" charset="-122"/>
                </a:endParaRPr>
              </a:p>
            </p:txBody>
          </p:sp>
          <p:sp>
            <p:nvSpPr>
              <p:cNvPr id="102" name="11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3557839" y="4276774"/>
                <a:ext cx="3140973" cy="832984"/>
              </a:xfrm>
              <a:prstGeom prst="rect">
                <a:avLst/>
              </a:prstGeom>
              <a:noFill/>
              <a:effectLst/>
            </p:spPr>
            <p:txBody>
              <a:bodyPr wrap="square" lIns="169283" tIns="84642" rIns="169283" bIns="84642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黑体" panose="02010609060101010101" charset="-122"/>
                    <a:ea typeface="黑体" panose="02010609060101010101" charset="-122"/>
                    <a:cs typeface="+mn-cs"/>
                  </a:rPr>
                  <a:t>分子计划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+mn-cs"/>
                </a:endParaRPr>
              </a:p>
            </p:txBody>
          </p:sp>
        </p:grpSp>
        <p:sp>
          <p:nvSpPr>
            <p:cNvPr id="78" name="文本框 77"/>
            <p:cNvSpPr txBox="1"/>
            <p:nvPr>
              <p:custDataLst>
                <p:tags r:id="rId6"/>
              </p:custDataLst>
            </p:nvPr>
          </p:nvSpPr>
          <p:spPr>
            <a:xfrm>
              <a:off x="3271635" y="5925160"/>
              <a:ext cx="1228572" cy="3265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235115" dist="70535" dir="5400000" algn="t" rotWithShape="0">
                      <a:srgbClr val="C8161D">
                        <a:alpha val="25000"/>
                      </a:srgbClr>
                    </a:outerShdw>
                  </a:effectLst>
                  <a:uLnTx/>
                  <a:uFillTx/>
                  <a:latin typeface="黑体" panose="02010609060101010101" charset="-122"/>
                  <a:ea typeface="黑体" panose="02010609060101010101" charset="-122"/>
                  <a:cs typeface="阿里巴巴普惠体 Heavy" panose="00020600040101010101" pitchFamily="18" charset="-122"/>
                </a:rPr>
                <a:t>作品</a:t>
              </a: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235115" dist="70535" dir="5400000" algn="t" rotWithShape="0">
                      <a:srgbClr val="C8161D">
                        <a:alpha val="25000"/>
                      </a:srgbClr>
                    </a:outerShdw>
                  </a:effectLst>
                  <a:uLnTx/>
                  <a:uFillTx/>
                  <a:latin typeface="黑体" panose="02010609060101010101" charset="-122"/>
                  <a:ea typeface="黑体" panose="02010609060101010101" charset="-122"/>
                  <a:cs typeface="阿里巴巴普惠体 Heavy" panose="00020600040101010101" pitchFamily="18" charset="-122"/>
                </a:rPr>
                <a:t>名称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235115" dist="70535" dir="5400000" algn="t" rotWithShape="0">
                    <a:srgbClr val="C8161D">
                      <a:alpha val="25000"/>
                    </a:srgbClr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阿里巴巴普惠体 Heavy" panose="00020600040101010101" pitchFamily="18" charset="-122"/>
              </a:endParaRPr>
            </a:p>
          </p:txBody>
        </p:sp>
      </p:grpSp>
      <p:grpSp>
        <p:nvGrpSpPr>
          <p:cNvPr id="7" name="组合 6"/>
          <p:cNvGrpSpPr/>
          <p:nvPr>
            <p:custDataLst>
              <p:tags r:id="rId7"/>
            </p:custDataLst>
          </p:nvPr>
        </p:nvGrpSpPr>
        <p:grpSpPr>
          <a:xfrm>
            <a:off x="734695" y="5655310"/>
            <a:ext cx="3000375" cy="467995"/>
            <a:chOff x="3088185" y="5882107"/>
            <a:chExt cx="3275144" cy="453279"/>
          </a:xfrm>
        </p:grpSpPr>
        <p:grpSp>
          <p:nvGrpSpPr>
            <p:cNvPr id="8" name="组合 7"/>
            <p:cNvGrpSpPr/>
            <p:nvPr/>
          </p:nvGrpSpPr>
          <p:grpSpPr>
            <a:xfrm>
              <a:off x="3088185" y="5882107"/>
              <a:ext cx="3275144" cy="453279"/>
              <a:chOff x="1176750" y="4193858"/>
              <a:chExt cx="5523231" cy="940137"/>
            </a:xfrm>
          </p:grpSpPr>
          <p:sp>
            <p:nvSpPr>
              <p:cNvPr id="9" name="11"/>
              <p:cNvSpPr/>
              <p:nvPr>
                <p:custDataLst>
                  <p:tags r:id="rId8"/>
                </p:custDataLst>
              </p:nvPr>
            </p:nvSpPr>
            <p:spPr>
              <a:xfrm>
                <a:off x="1176750" y="4193858"/>
                <a:ext cx="5523231" cy="940137"/>
              </a:xfrm>
              <a:prstGeom prst="round2DiagRect">
                <a:avLst>
                  <a:gd name="adj1" fmla="val 31667"/>
                  <a:gd name="adj2" fmla="val 0"/>
                </a:avLst>
              </a:prstGeom>
            </p:spPr>
            <p:style>
              <a:lnRef idx="0">
                <a:srgbClr val="FFFFFF"/>
              </a:lnRef>
              <a:fillRef idx="2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960" b="1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cs typeface="+mn-cs"/>
                </a:endParaRPr>
              </a:p>
            </p:txBody>
          </p:sp>
          <p:sp>
            <p:nvSpPr>
              <p:cNvPr id="10" name="11"/>
              <p:cNvSpPr/>
              <p:nvPr>
                <p:custDataLst>
                  <p:tags r:id="rId9"/>
                </p:custDataLst>
              </p:nvPr>
            </p:nvSpPr>
            <p:spPr>
              <a:xfrm>
                <a:off x="1305968" y="4282994"/>
                <a:ext cx="2388423" cy="761848"/>
              </a:xfrm>
              <a:prstGeom prst="round2DiagRect">
                <a:avLst>
                  <a:gd name="adj1" fmla="val 36667"/>
                  <a:gd name="adj2" fmla="val 0"/>
                </a:avLst>
              </a:prstGeom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69283" tIns="84642" rIns="169283" bIns="84642" numCol="1" spcCol="0" rtlCol="0" fromWordArt="0" anchor="t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235115" dist="70535" dir="5400000" algn="t" rotWithShape="0">
                      <a:srgbClr val="C8161D">
                        <a:alpha val="25000"/>
                      </a:srgbClr>
                    </a:outerShdw>
                  </a:effectLst>
                  <a:uLnTx/>
                  <a:uFillTx/>
                  <a:latin typeface="OPPOSans B" panose="00020600040101010101" charset="-122"/>
                  <a:ea typeface="OPPOSans B" panose="00020600040101010101" charset="-122"/>
                  <a:cs typeface="阿里巴巴普惠体 Heavy" panose="00020600040101010101" pitchFamily="18" charset="-122"/>
                </a:endParaRPr>
              </a:p>
            </p:txBody>
          </p:sp>
          <p:sp>
            <p:nvSpPr>
              <p:cNvPr id="11" name="11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557839" y="4276774"/>
                <a:ext cx="3140973" cy="832984"/>
              </a:xfrm>
              <a:prstGeom prst="rect">
                <a:avLst/>
              </a:prstGeom>
              <a:noFill/>
              <a:effectLst/>
            </p:spPr>
            <p:txBody>
              <a:bodyPr wrap="square" lIns="169283" tIns="84642" rIns="169283" bIns="84642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黑体" panose="02010609060101010101" charset="-122"/>
                    <a:ea typeface="黑体" panose="02010609060101010101" charset="-122"/>
                    <a:cs typeface="+mn-cs"/>
                  </a:rPr>
                  <a:t>基准线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+mn-cs"/>
                </a:endParaRPr>
              </a:p>
            </p:txBody>
          </p:sp>
        </p:grpSp>
        <p:sp>
          <p:nvSpPr>
            <p:cNvPr id="12" name="文本框 11"/>
            <p:cNvSpPr txBox="1"/>
            <p:nvPr>
              <p:custDataLst>
                <p:tags r:id="rId11"/>
              </p:custDataLst>
            </p:nvPr>
          </p:nvSpPr>
          <p:spPr>
            <a:xfrm>
              <a:off x="3271635" y="5925160"/>
              <a:ext cx="1228572" cy="3265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235115" dist="70535" dir="5400000" algn="t" rotWithShape="0">
                      <a:srgbClr val="C8161D">
                        <a:alpha val="25000"/>
                      </a:srgbClr>
                    </a:outerShdw>
                  </a:effectLst>
                  <a:uLnTx/>
                  <a:uFillTx/>
                  <a:latin typeface="黑体" panose="02010609060101010101" charset="-122"/>
                  <a:ea typeface="黑体" panose="02010609060101010101" charset="-122"/>
                  <a:cs typeface="阿里巴巴普惠体 Heavy" panose="00020600040101010101" pitchFamily="18" charset="-122"/>
                </a:rPr>
                <a:t>团队</a:t>
              </a: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235115" dist="70535" dir="5400000" algn="t" rotWithShape="0">
                      <a:srgbClr val="C8161D">
                        <a:alpha val="25000"/>
                      </a:srgbClr>
                    </a:outerShdw>
                  </a:effectLst>
                  <a:uLnTx/>
                  <a:uFillTx/>
                  <a:latin typeface="黑体" panose="02010609060101010101" charset="-122"/>
                  <a:ea typeface="黑体" panose="02010609060101010101" charset="-122"/>
                  <a:cs typeface="阿里巴巴普惠体 Heavy" panose="00020600040101010101" pitchFamily="18" charset="-122"/>
                </a:rPr>
                <a:t>名称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235115" dist="70535" dir="5400000" algn="t" rotWithShape="0">
                    <a:srgbClr val="C8161D">
                      <a:alpha val="25000"/>
                    </a:srgbClr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阿里巴巴普惠体 Heavy" panose="00020600040101010101" pitchFamily="18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4460" y="1671955"/>
            <a:ext cx="5544820" cy="31210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547870" y="5699760"/>
            <a:ext cx="5639435" cy="497840"/>
          </a:xfrm>
          <a:prstGeom prst="rect">
            <a:avLst/>
          </a:prstGeom>
        </p:spPr>
        <p:txBody>
          <a:bodyPr>
            <a:noAutofit/>
          </a:bodyPr>
          <a:p>
            <a:r>
              <a:rPr lang="zh-CN" altLang="en-US" sz="2800" b="1">
                <a:ln w="15875"/>
                <a:solidFill>
                  <a:schemeClr val="accent1">
                    <a:lumMod val="7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把碎片化的生活拼回有节奏的顺序</a:t>
            </a:r>
            <a:endParaRPr lang="zh-CN" altLang="en-US" sz="2800" b="1">
              <a:ln w="15875"/>
              <a:solidFill>
                <a:schemeClr val="accent1">
                  <a:lumMod val="7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6" name="文本框 35"/>
          <p:cNvSpPr txBox="1"/>
          <p:nvPr/>
        </p:nvSpPr>
        <p:spPr>
          <a:xfrm>
            <a:off x="1473200" y="3150235"/>
            <a:ext cx="4064000" cy="36830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p>
            <a:pPr algn="l"/>
            <a:endParaRPr lang="zh-CN" altLang="en-US" dirty="0" smtClean="0">
              <a:gradFill flip="none" rotWithShape="1">
                <a:gsLst>
                  <a:gs pos="0">
                    <a:schemeClr val="accent1"/>
                  </a:gs>
                  <a:gs pos="100000">
                    <a:schemeClr val="accent3"/>
                  </a:gs>
                </a:gsLst>
                <a:lin ang="2700000" scaled="1"/>
                <a:tileRect/>
              </a:gradFill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</a:endParaRPr>
          </a:p>
        </p:txBody>
      </p:sp>
      <p:sp>
        <p:nvSpPr>
          <p:cNvPr id="80" name="PA-圆角矩形 75"/>
          <p:cNvSpPr/>
          <p:nvPr>
            <p:custDataLst>
              <p:tags r:id="rId2"/>
            </p:custDataLst>
          </p:nvPr>
        </p:nvSpPr>
        <p:spPr>
          <a:xfrm>
            <a:off x="320040" y="4377055"/>
            <a:ext cx="5501640" cy="2451100"/>
          </a:xfrm>
          <a:prstGeom prst="roundRect">
            <a:avLst>
              <a:gd name="adj" fmla="val 4508"/>
            </a:avLst>
          </a:prstGeom>
          <a:solidFill>
            <a:schemeClr val="bg1">
              <a:alpha val="80000"/>
            </a:schemeClr>
          </a:solidFill>
          <a:ln w="9525" cap="flat" cmpd="sng" algn="ctr">
            <a:solidFill>
              <a:srgbClr val="4874CB"/>
            </a:solidFill>
            <a:prstDash val="solid"/>
            <a:miter lim="800000"/>
          </a:ln>
          <a:effectLst>
            <a:outerShdw blurRad="152400" sx="102000" sy="102000" algn="ctr" rotWithShape="0">
              <a:srgbClr val="004ECC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81000" y="4436110"/>
            <a:ext cx="5440680" cy="229616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algn="l"/>
            <a:r>
              <a:rPr lang="zh-CN" altLang="en-US" sz="2800" b="1" dirty="0" smtClean="0">
                <a:ln w="15875"/>
                <a:gradFill>
                  <a:gsLst>
                    <a:gs pos="0">
                      <a:schemeClr val="accent1">
                        <a:lumOff val="-19989"/>
                        <a:satOff val="20000"/>
                      </a:schemeClr>
                    </a:gs>
                    <a:gs pos="100000">
                      <a:schemeClr val="accent1">
                        <a:lumOff val="15000"/>
                        <a:satOff val="-14989"/>
                      </a:schemeClr>
                    </a:gs>
                  </a:gsLst>
                  <a:lin ang="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创新：任务拆解的卡片流</a:t>
            </a:r>
            <a:endParaRPr lang="zh-CN" altLang="en-US" sz="2800" b="1" dirty="0" smtClean="0">
              <a:ln w="15875"/>
              <a:gradFill>
                <a:gsLst>
                  <a:gs pos="0">
                    <a:schemeClr val="accent1">
                      <a:lumOff val="-19989"/>
                      <a:satOff val="20000"/>
                    </a:schemeClr>
                  </a:gs>
                  <a:gs pos="100000">
                    <a:schemeClr val="accent1">
                      <a:lumOff val="15000"/>
                      <a:satOff val="-14989"/>
                    </a:schemeClr>
                  </a:gs>
                </a:gsLst>
                <a:lin ang="0" scaled="0"/>
              </a:gradFill>
              <a:effectLst/>
              <a:latin typeface="微软雅黑" panose="020B0503020204020204" charset="-122"/>
              <a:ea typeface="微软雅黑" panose="020B0503020204020204" charset="-122"/>
              <a:cs typeface="演示流云楷" panose="02000600000000000000" pitchFamily="2" charset="-122"/>
            </a:endParaRPr>
          </a:p>
          <a:p>
            <a:pPr algn="l"/>
            <a:endParaRPr lang="zh-CN" altLang="en-US" sz="2200" dirty="0" smtClean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8" name="PA-圆角矩形 75"/>
          <p:cNvSpPr/>
          <p:nvPr>
            <p:custDataLst>
              <p:tags r:id="rId3"/>
            </p:custDataLst>
          </p:nvPr>
        </p:nvSpPr>
        <p:spPr>
          <a:xfrm>
            <a:off x="6290310" y="4377055"/>
            <a:ext cx="5501640" cy="2451100"/>
          </a:xfrm>
          <a:prstGeom prst="roundRect">
            <a:avLst>
              <a:gd name="adj" fmla="val 4508"/>
            </a:avLst>
          </a:prstGeom>
          <a:solidFill>
            <a:schemeClr val="bg1">
              <a:alpha val="80000"/>
            </a:schemeClr>
          </a:solidFill>
          <a:ln w="9525" cap="flat" cmpd="sng" algn="ctr">
            <a:solidFill>
              <a:srgbClr val="4874CB"/>
            </a:solidFill>
            <a:prstDash val="solid"/>
            <a:miter lim="800000"/>
          </a:ln>
          <a:effectLst>
            <a:outerShdw blurRad="152400" sx="102000" sy="102000" algn="ctr" rotWithShape="0">
              <a:srgbClr val="004ECC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347460" y="4493260"/>
            <a:ext cx="5354320" cy="208788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algn="l"/>
            <a:r>
              <a:rPr lang="zh-CN" altLang="en-US" sz="2800" b="1" dirty="0" smtClean="0">
                <a:gradFill flip="none" rotWithShape="1"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多层次协同</a:t>
            </a:r>
            <a:endParaRPr lang="zh-CN" altLang="en-US" sz="2800" b="1" dirty="0" smtClean="0">
              <a:gradFill flip="none" rotWithShape="1"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  <a:tileRect/>
              </a:gradFill>
              <a:latin typeface="微软雅黑" panose="020B0503020204020204" charset="-122"/>
              <a:ea typeface="微软雅黑" panose="020B0503020204020204" charset="-122"/>
              <a:cs typeface="演示流云楷" panose="02000600000000000000" pitchFamily="2" charset="-122"/>
            </a:endParaRPr>
          </a:p>
          <a:p>
            <a:pPr algn="l"/>
            <a:endParaRPr lang="zh-CN" altLang="en-US" b="1" dirty="0" smtClean="0">
              <a:gradFill flip="none" rotWithShape="1">
                <a:gsLst>
                  <a:gs pos="0">
                    <a:schemeClr val="accent1"/>
                  </a:gs>
                  <a:gs pos="100000">
                    <a:schemeClr val="accent3"/>
                  </a:gs>
                </a:gsLst>
                <a:lin ang="2700000" scaled="1"/>
                <a:tileRect/>
              </a:gradFill>
              <a:latin typeface="微软雅黑" panose="020B0503020204020204" charset="-122"/>
              <a:ea typeface="微软雅黑" panose="020B0503020204020204" charset="-122"/>
              <a:cs typeface="演示流云楷" panose="02000600000000000000" pitchFamily="2" charset="-122"/>
            </a:endParaRPr>
          </a:p>
          <a:p>
            <a:pPr algn="l"/>
            <a:r>
              <a:rPr lang="en-US" altLang="zh-CN" sz="2200" dirty="0" smtClean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  </a:t>
            </a:r>
            <a:r>
              <a:rPr lang="zh-CN" altLang="en-US" sz="2200" dirty="0" smtClean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任务确认后，实现小</a:t>
            </a:r>
            <a:r>
              <a:rPr lang="en-US" altLang="zh-CN" sz="2200" dirty="0" smtClean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V</a:t>
            </a:r>
            <a:r>
              <a:rPr lang="zh-CN" altLang="en-US" sz="2200" dirty="0" smtClean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，桌面小组件、系统</a:t>
            </a:r>
            <a:r>
              <a:rPr lang="zh-CN" altLang="en-US" sz="2200" dirty="0" smtClean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日历、</a:t>
            </a:r>
            <a:r>
              <a:rPr lang="en-US" altLang="zh-CN" sz="2200" dirty="0" smtClean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App</a:t>
            </a:r>
            <a:r>
              <a:rPr lang="zh-CN" altLang="en-US" sz="2200" dirty="0" smtClean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内的多维实时流转。用户无需冷启动</a:t>
            </a:r>
            <a:r>
              <a:rPr lang="en-US" altLang="zh-CN" sz="2200" dirty="0" smtClean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 App</a:t>
            </a:r>
            <a:r>
              <a:rPr lang="zh-CN" altLang="en-US" sz="2200" dirty="0" smtClean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，即可在锁屏、桌面完成行动对齐，消灭交互摩擦力。</a:t>
            </a:r>
            <a:endParaRPr lang="zh-CN" altLang="en-US" sz="2200" dirty="0" smtClean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9060" y="1127125"/>
            <a:ext cx="10878820" cy="52197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2800" b="1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Harness </a:t>
            </a:r>
            <a:r>
              <a:rPr lang="zh-CN" altLang="en-US" sz="2800" b="1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工具链全链路</a:t>
            </a:r>
            <a:r>
              <a:rPr lang="en-US" altLang="zh-CN" sz="2800" b="1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 </a:t>
            </a:r>
            <a:r>
              <a:rPr lang="zh-CN" altLang="en-US" sz="2800" b="1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从一句话到一个待办</a:t>
            </a:r>
            <a:endParaRPr lang="zh-CN" altLang="en-US" sz="2800" b="1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83" name="PA-文本框 14"/>
          <p:cNvSpPr txBox="1"/>
          <p:nvPr>
            <p:custDataLst>
              <p:tags r:id="rId4"/>
            </p:custDataLst>
          </p:nvPr>
        </p:nvSpPr>
        <p:spPr>
          <a:xfrm>
            <a:off x="165100" y="260985"/>
            <a:ext cx="5777865" cy="866140"/>
          </a:xfrm>
          <a:prstGeom prst="rect">
            <a:avLst/>
          </a:prstGeom>
          <a:noFill/>
        </p:spPr>
        <p:txBody>
          <a:bodyPr wrap="none" lIns="91417" tIns="45709" rIns="91417" bIns="45709" rtlCol="0">
            <a:noAutofit/>
          </a:bodyPr>
          <a:lstStyle>
            <a:defPPr>
              <a:defRPr lang="zh-CN"/>
            </a:defPPr>
            <a:lvl1pPr lvl="0" algn="dist">
              <a:defRPr sz="2400" b="1">
                <a:solidFill>
                  <a:srgbClr val="0E419C"/>
                </a:solidFill>
                <a:latin typeface="微软雅黑" panose="020B0503020204020204" charset="-122"/>
                <a:cs typeface="+mn-ea"/>
              </a:defRPr>
            </a:lvl1pPr>
          </a:lstStyle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核心交互设计</a:t>
            </a:r>
            <a:r>
              <a:rPr kumimoji="1" lang="en-US" altLang="zh-CN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(</a:t>
            </a: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一</a:t>
            </a:r>
            <a:r>
              <a:rPr kumimoji="1" lang="en-US" altLang="zh-CN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)</a:t>
            </a:r>
            <a:endParaRPr kumimoji="1" lang="zh-CN" altLang="en-US" sz="400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effectLst/>
              <a:uLnTx/>
              <a:uFillTx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41" name="图片 1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8350" y="-369570"/>
            <a:ext cx="4092575" cy="230378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20040" y="4959350"/>
            <a:ext cx="5429250" cy="17729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zh-CN" altLang="en-US" sz="2200" b="1" dirty="0" smtClean="0"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重复模式</a:t>
            </a:r>
            <a:r>
              <a:rPr lang="zh-CN" altLang="en-US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：</a:t>
            </a:r>
            <a:r>
              <a:rPr lang="en-US" altLang="zh-CN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"</a:t>
            </a:r>
            <a:r>
              <a:rPr lang="zh-CN" altLang="en-US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拆解目标</a:t>
            </a:r>
            <a:r>
              <a:rPr lang="en-US" altLang="zh-CN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每天背</a:t>
            </a:r>
            <a:r>
              <a:rPr lang="en-US" altLang="zh-CN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100 </a:t>
            </a:r>
            <a:r>
              <a:rPr lang="zh-CN" altLang="en-US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词</a:t>
            </a:r>
            <a:r>
              <a:rPr lang="en-US" altLang="zh-CN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" </a:t>
            </a:r>
            <a:r>
              <a:rPr lang="en-US" altLang="en-US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→</a:t>
            </a:r>
            <a:r>
              <a:rPr lang="en-US" altLang="zh-CN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出</a:t>
            </a:r>
            <a:r>
              <a:rPr lang="en-US" altLang="zh-CN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   </a:t>
            </a:r>
            <a:r>
              <a:rPr lang="zh-CN" altLang="en-US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草稿卡，</a:t>
            </a:r>
            <a:r>
              <a:rPr lang="en-US" altLang="zh-CN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条带重复规则的待办</a:t>
            </a:r>
            <a:endParaRPr lang="zh-CN" altLang="en-US" sz="2200" dirty="0" smtClean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algn="l"/>
            <a:r>
              <a:rPr lang="zh-CN" altLang="en-US" sz="2200" b="1" dirty="0" smtClean="0"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子任务模式</a:t>
            </a:r>
            <a:r>
              <a:rPr lang="zh-CN" altLang="en-US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：</a:t>
            </a:r>
            <a:r>
              <a:rPr lang="en-US" altLang="zh-CN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"</a:t>
            </a:r>
            <a:r>
              <a:rPr lang="zh-CN" altLang="en-US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拆解目标</a:t>
            </a:r>
            <a:r>
              <a:rPr lang="en-US" altLang="zh-CN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写论文</a:t>
            </a:r>
            <a:r>
              <a:rPr lang="en-US" altLang="zh-CN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" </a:t>
            </a:r>
            <a:r>
              <a:rPr lang="en-US" altLang="en-US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→</a:t>
            </a:r>
            <a:r>
              <a:rPr lang="en-US" altLang="zh-CN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出草稿卡：父任务</a:t>
            </a:r>
            <a:r>
              <a:rPr lang="en-US" altLang="zh-CN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+ </a:t>
            </a:r>
            <a:r>
              <a:rPr lang="zh-CN" altLang="en-US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多个子任务（选题</a:t>
            </a:r>
            <a:r>
              <a:rPr lang="en-US" altLang="zh-CN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/</a:t>
            </a:r>
            <a:r>
              <a:rPr lang="zh-CN" altLang="en-US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查资料</a:t>
            </a:r>
            <a:r>
              <a:rPr lang="en-US" altLang="zh-CN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/</a:t>
            </a:r>
            <a:r>
              <a:rPr lang="zh-CN" altLang="en-US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写初稿</a:t>
            </a:r>
            <a:r>
              <a:rPr lang="en-US" altLang="zh-CN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/</a:t>
            </a:r>
            <a:r>
              <a:rPr lang="zh-CN" altLang="en-US" sz="22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修改）</a:t>
            </a:r>
            <a:endParaRPr lang="zh-CN" altLang="en-US" sz="2200" dirty="0" smtClean="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725" y="1532255"/>
            <a:ext cx="10977245" cy="287147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0152380" y="3922395"/>
            <a:ext cx="883285" cy="2705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220">
                <a:latin typeface="黑体" panose="02010609060101010101" charset="-122"/>
                <a:ea typeface="黑体" panose="02010609060101010101" charset="-122"/>
              </a:rPr>
              <a:t>系统日历</a:t>
            </a:r>
            <a:endParaRPr lang="zh-CN" altLang="en-US" sz="1220"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83" name="PA-文本框 14"/>
          <p:cNvSpPr txBox="1"/>
          <p:nvPr>
            <p:custDataLst>
              <p:tags r:id="rId2"/>
            </p:custDataLst>
          </p:nvPr>
        </p:nvSpPr>
        <p:spPr>
          <a:xfrm>
            <a:off x="165100" y="260985"/>
            <a:ext cx="5777865" cy="866140"/>
          </a:xfrm>
          <a:prstGeom prst="rect">
            <a:avLst/>
          </a:prstGeom>
          <a:noFill/>
        </p:spPr>
        <p:txBody>
          <a:bodyPr wrap="none" lIns="91417" tIns="45709" rIns="91417" bIns="45709" rtlCol="0">
            <a:noAutofit/>
          </a:bodyPr>
          <a:lstStyle>
            <a:defPPr>
              <a:defRPr lang="zh-CN"/>
            </a:defPPr>
            <a:lvl1pPr lvl="0" algn="dist">
              <a:defRPr sz="2400" b="1">
                <a:solidFill>
                  <a:srgbClr val="0E419C"/>
                </a:solidFill>
                <a:latin typeface="微软雅黑" panose="020B0503020204020204" charset="-122"/>
                <a:cs typeface="+mn-ea"/>
              </a:defRPr>
            </a:lvl1pPr>
          </a:lstStyle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核心交互设计</a:t>
            </a:r>
            <a:r>
              <a:rPr kumimoji="1" lang="en-US" altLang="zh-CN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(</a:t>
            </a: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二</a:t>
            </a:r>
            <a:r>
              <a:rPr kumimoji="1" lang="en-US" altLang="zh-CN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)</a:t>
            </a:r>
            <a:endParaRPr kumimoji="1" lang="zh-CN" altLang="en-US" sz="400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effectLst/>
              <a:uLnTx/>
              <a:uFillTx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41" name="图片 1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8350" y="-369570"/>
            <a:ext cx="4092575" cy="2303780"/>
          </a:xfrm>
          <a:prstGeom prst="rect">
            <a:avLst/>
          </a:prstGeom>
        </p:spPr>
      </p:pic>
      <p:sp>
        <p:nvSpPr>
          <p:cNvPr id="36" name="文本框 35"/>
          <p:cNvSpPr txBox="1"/>
          <p:nvPr/>
        </p:nvSpPr>
        <p:spPr>
          <a:xfrm>
            <a:off x="1473200" y="3150235"/>
            <a:ext cx="4064000" cy="36830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p>
            <a:pPr algn="l"/>
            <a:endParaRPr lang="zh-CN" altLang="en-US" dirty="0" smtClean="0">
              <a:gradFill flip="none" rotWithShape="1">
                <a:gsLst>
                  <a:gs pos="0">
                    <a:schemeClr val="accent1"/>
                  </a:gs>
                  <a:gs pos="100000">
                    <a:schemeClr val="accent3"/>
                  </a:gs>
                </a:gsLst>
                <a:lin ang="2700000" scaled="1"/>
                <a:tileRect/>
              </a:gradFill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</a:endParaRPr>
          </a:p>
        </p:txBody>
      </p:sp>
      <p:sp>
        <p:nvSpPr>
          <p:cNvPr id="80" name="PA-圆角矩形 75"/>
          <p:cNvSpPr/>
          <p:nvPr>
            <p:custDataLst>
              <p:tags r:id="rId4"/>
            </p:custDataLst>
          </p:nvPr>
        </p:nvSpPr>
        <p:spPr>
          <a:xfrm>
            <a:off x="947420" y="1383030"/>
            <a:ext cx="5501640" cy="2235200"/>
          </a:xfrm>
          <a:prstGeom prst="roundRect">
            <a:avLst>
              <a:gd name="adj" fmla="val 4508"/>
            </a:avLst>
          </a:prstGeom>
          <a:solidFill>
            <a:sysClr val="window" lastClr="FFFFFF">
              <a:alpha val="90000"/>
            </a:sysClr>
          </a:solidFill>
          <a:ln w="9525" cap="flat" cmpd="sng" algn="ctr">
            <a:solidFill>
              <a:srgbClr val="4874CB"/>
            </a:solidFill>
            <a:prstDash val="solid"/>
            <a:miter lim="800000"/>
          </a:ln>
          <a:effectLst>
            <a:outerShdw blurRad="152400" sx="102000" sy="102000" algn="ctr" rotWithShape="0">
              <a:srgbClr val="004ECC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56005" y="1544955"/>
            <a:ext cx="5260340" cy="2079625"/>
          </a:xfrm>
          <a:prstGeom prst="rect">
            <a:avLst/>
          </a:prstGeom>
        </p:spPr>
        <p:txBody>
          <a:bodyPr>
            <a:noAutofit/>
          </a:bodyPr>
          <a:p>
            <a:pPr marL="0" indent="0">
              <a:spcBef>
                <a:spcPct val="0"/>
              </a:spcBef>
              <a:spcAft>
                <a:spcPct val="60000"/>
              </a:spcAft>
            </a:pPr>
            <a:r>
              <a:rPr lang="zh-CN" altLang="en-US" sz="2800" b="1" i="0">
                <a:gradFill>
                  <a:gsLst>
                    <a:gs pos="0">
                      <a:schemeClr val="bg1"/>
                    </a:gs>
                    <a:gs pos="42000">
                      <a:srgbClr val="6ACCF2"/>
                    </a:gs>
                    <a:gs pos="100000">
                      <a:srgbClr val="2497EA"/>
                    </a:gs>
                  </a:gsLst>
                  <a:lin ang="81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亮点：分享共创交互</a:t>
            </a:r>
            <a:endParaRPr lang="zh-CN" altLang="en-US" sz="2800" b="1" i="0">
              <a:gradFill>
                <a:gsLst>
                  <a:gs pos="0">
                    <a:schemeClr val="bg1"/>
                  </a:gs>
                  <a:gs pos="42000">
                    <a:srgbClr val="6ACCF2"/>
                  </a:gs>
                  <a:gs pos="100000">
                    <a:srgbClr val="2497EA"/>
                  </a:gs>
                </a:gsLst>
                <a:lin ang="81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spcBef>
                <a:spcPct val="0"/>
              </a:spcBef>
            </a:pP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  </a:t>
            </a: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在伙伴交流中，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AI </a:t>
            </a: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能敏锐捕捉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"</a:t>
            </a: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潜在任务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"</a:t>
            </a: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（如吐槽没带伞、明天想买书）。识别到任务意图后必须出草稿卡，禁止自动落库</a:t>
            </a: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4" name="PA-圆角矩形 75"/>
          <p:cNvSpPr/>
          <p:nvPr>
            <p:custDataLst>
              <p:tags r:id="rId5"/>
            </p:custDataLst>
          </p:nvPr>
        </p:nvSpPr>
        <p:spPr>
          <a:xfrm>
            <a:off x="7465060" y="1432560"/>
            <a:ext cx="4104005" cy="5083175"/>
          </a:xfrm>
          <a:prstGeom prst="roundRect">
            <a:avLst>
              <a:gd name="adj" fmla="val 4508"/>
            </a:avLst>
          </a:prstGeom>
          <a:solidFill>
            <a:sysClr val="window" lastClr="FFFFFF">
              <a:alpha val="90000"/>
            </a:sysClr>
          </a:solidFill>
          <a:ln w="9525" cap="flat" cmpd="sng" algn="ctr">
            <a:solidFill>
              <a:srgbClr val="4874CB"/>
            </a:solidFill>
            <a:prstDash val="solid"/>
            <a:miter lim="800000"/>
          </a:ln>
          <a:effectLst>
            <a:outerShdw blurRad="152400" sx="102000" sy="102000" algn="ctr" rotWithShape="0">
              <a:srgbClr val="004ECC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522210" y="1589405"/>
            <a:ext cx="3969385" cy="4797425"/>
          </a:xfrm>
          <a:prstGeom prst="rect">
            <a:avLst/>
          </a:prstGeom>
        </p:spPr>
        <p:txBody>
          <a:bodyPr>
            <a:noAutofit/>
          </a:bodyPr>
          <a:p>
            <a:pPr marL="0" indent="0">
              <a:spcBef>
                <a:spcPct val="0"/>
              </a:spcBef>
              <a:spcAft>
                <a:spcPct val="60000"/>
              </a:spcAft>
            </a:pPr>
            <a:r>
              <a:rPr lang="zh-CN" altLang="en-US" sz="2800" b="1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创新：分享共创交互</a:t>
            </a:r>
            <a:endParaRPr lang="zh-CN" altLang="en-US" sz="2800" b="1" i="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>
              <a:spcBef>
                <a:spcPct val="0"/>
              </a:spcBef>
            </a:pPr>
            <a:r>
              <a:rPr lang="en-US" altLang="zh-CN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 </a:t>
            </a:r>
            <a:r>
              <a:rPr lang="zh-CN" altLang="en-US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用户可直接分享日记或任务草稿给</a:t>
            </a:r>
            <a:r>
              <a:rPr lang="en-US" altLang="zh-CN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AI </a:t>
            </a:r>
            <a:r>
              <a:rPr lang="zh-CN" altLang="en-US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伙伴。三种性格按需出马：</a:t>
            </a: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endParaRPr lang="en-US" altLang="zh-CN" sz="2000" b="0" i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r>
              <a:rPr lang="zh-CN" altLang="en-US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绵绵（</a:t>
            </a:r>
            <a:r>
              <a:rPr lang="en-US" altLang="zh-CN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INFP </a:t>
            </a:r>
            <a:r>
              <a:rPr lang="zh-CN" altLang="en-US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治愈系）：温柔共情，情感回应</a:t>
            </a: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r>
              <a:rPr lang="zh-CN" altLang="en-US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琪琪（</a:t>
            </a:r>
            <a:r>
              <a:rPr lang="en-US" altLang="zh-CN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INTJ </a:t>
            </a:r>
            <a:r>
              <a:rPr lang="zh-CN" altLang="en-US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规划师）：简洁客观，拆解规划</a:t>
            </a: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r>
              <a:rPr lang="zh-CN" altLang="en-US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柚子（</a:t>
            </a:r>
            <a:r>
              <a:rPr lang="en-US" altLang="zh-CN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ENFP </a:t>
            </a:r>
            <a:r>
              <a:rPr lang="zh-CN" altLang="en-US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风趣）：轻松调侃，激励陪伴</a:t>
            </a:r>
            <a:endParaRPr lang="zh-CN" altLang="en-US" sz="2000"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  <a:p>
            <a:pPr marL="0" indent="0">
              <a:spcBef>
                <a:spcPct val="0"/>
              </a:spcBef>
            </a:pP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r>
              <a:rPr lang="zh-CN" altLang="en-US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群聊模式下三性格同框回应，应用冲突解决</a:t>
            </a:r>
            <a:r>
              <a:rPr lang="en-US" altLang="zh-CN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3 </a:t>
            </a:r>
            <a:r>
              <a:rPr lang="zh-CN" altLang="en-US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规则：取最相关人格</a:t>
            </a:r>
            <a:r>
              <a:rPr lang="en-US" altLang="zh-CN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/ </a:t>
            </a:r>
            <a:r>
              <a:rPr lang="zh-CN" altLang="en-US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不同话题并行</a:t>
            </a:r>
            <a:r>
              <a:rPr lang="en-US" altLang="zh-CN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/ </a:t>
            </a:r>
            <a:r>
              <a:rPr lang="zh-CN" altLang="en-US" sz="200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高相似度合并。</a:t>
            </a: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  <a:spcAft>
                <a:spcPct val="60000"/>
              </a:spcAft>
            </a:pP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52755" y="3293110"/>
            <a:ext cx="8082280" cy="384048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79400" y="5840095"/>
            <a:ext cx="1906905" cy="6864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2000">
                <a:solidFill>
                  <a:srgbClr val="FB7F9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绵绵</a:t>
            </a:r>
            <a:endParaRPr lang="zh-CN" altLang="en-US" sz="2000">
              <a:solidFill>
                <a:srgbClr val="FB7F9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  <a:p>
            <a:pPr algn="ctr"/>
            <a:r>
              <a:rPr lang="zh-CN" altLang="en-US" sz="2000">
                <a:solidFill>
                  <a:srgbClr val="FB7F9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000">
                <a:solidFill>
                  <a:srgbClr val="FB7F9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INFP </a:t>
            </a:r>
            <a:r>
              <a:rPr lang="zh-CN" altLang="en-US" sz="2000">
                <a:solidFill>
                  <a:srgbClr val="FB7F9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治愈系）</a:t>
            </a:r>
            <a:endParaRPr lang="zh-CN" altLang="en-US" sz="2000">
              <a:solidFill>
                <a:srgbClr val="FB7F9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585720" y="5840095"/>
            <a:ext cx="1839595" cy="6756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200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琪琪</a:t>
            </a:r>
            <a:endParaRPr lang="zh-CN" altLang="en-US" sz="2000">
              <a:solidFill>
                <a:schemeClr val="accent1">
                  <a:lumMod val="75000"/>
                </a:schemeClr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  <a:p>
            <a:pPr algn="ctr"/>
            <a:r>
              <a:rPr lang="zh-CN" altLang="en-US" sz="200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00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INTJ </a:t>
            </a:r>
            <a:r>
              <a:rPr lang="zh-CN" altLang="en-US" sz="200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规划师）</a:t>
            </a:r>
            <a:endParaRPr lang="zh-CN" altLang="en-US" sz="2000">
              <a:solidFill>
                <a:schemeClr val="accent1">
                  <a:lumMod val="75000"/>
                </a:schemeClr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886325" y="5840095"/>
            <a:ext cx="1916430" cy="7639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2000">
                <a:solidFill>
                  <a:srgbClr val="EE6824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柚子</a:t>
            </a:r>
            <a:endParaRPr lang="zh-CN" altLang="en-US" sz="2000">
              <a:solidFill>
                <a:srgbClr val="EE6824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  <a:p>
            <a:pPr algn="ctr"/>
            <a:r>
              <a:rPr lang="zh-CN" altLang="en-US" sz="2000">
                <a:solidFill>
                  <a:srgbClr val="EE6824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000">
                <a:solidFill>
                  <a:srgbClr val="EE6824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ENFP </a:t>
            </a:r>
            <a:r>
              <a:rPr lang="zh-CN" altLang="en-US" sz="2000">
                <a:solidFill>
                  <a:srgbClr val="EE6824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风趣系）</a:t>
            </a:r>
            <a:endParaRPr lang="zh-CN" altLang="en-US" sz="2000">
              <a:solidFill>
                <a:srgbClr val="EE6824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90" name="PA-椭圆 89"/>
          <p:cNvSpPr/>
          <p:nvPr>
            <p:custDataLst>
              <p:tags r:id="rId2"/>
            </p:custDataLst>
          </p:nvPr>
        </p:nvSpPr>
        <p:spPr>
          <a:xfrm>
            <a:off x="6902338" y="1518493"/>
            <a:ext cx="3653169" cy="3653168"/>
          </a:xfrm>
          <a:prstGeom prst="ellipse">
            <a:avLst/>
          </a:prstGeom>
          <a:solidFill>
            <a:schemeClr val="bg1">
              <a:alpha val="13000"/>
            </a:schemeClr>
          </a:solidFill>
          <a:ln>
            <a:noFill/>
          </a:ln>
          <a:effectLst>
            <a:softEdge rad="9652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7" name="PA-原创小红书雷点PPT禁止盗用"/>
          <p:cNvPicPr/>
          <p:nvPr>
            <p:custDataLst>
              <p:tags r:id="rId3"/>
            </p:custDataLst>
          </p:nvPr>
        </p:nvPicPr>
        <p:blipFill>
          <a:blip r:embed="rId4" r:link="rId5" cstate="screen">
            <a:alphaModFix amt="50000"/>
          </a:blip>
          <a:stretch>
            <a:fillRect/>
          </a:stretch>
        </p:blipFill>
        <p:spPr>
          <a:xfrm rot="15635285">
            <a:off x="5212971" y="2233174"/>
            <a:ext cx="4148629" cy="4243130"/>
          </a:xfrm>
          <a:prstGeom prst="rect">
            <a:avLst/>
          </a:prstGeom>
        </p:spPr>
      </p:pic>
      <p:pic>
        <p:nvPicPr>
          <p:cNvPr id="3087" name="PA-原创小红书雷点PPT禁止盗用" descr="黑暗中的灯光  描述已自动生成"/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7" cstate="screen">
            <a:duotone>
              <a:srgbClr val="FFC00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594501" y="1497966"/>
            <a:ext cx="3274537" cy="500347"/>
          </a:xfrm>
          <a:prstGeom prst="rect">
            <a:avLst/>
          </a:prstGeom>
          <a:effectLst/>
        </p:spPr>
      </p:pic>
      <p:sp>
        <p:nvSpPr>
          <p:cNvPr id="28" name="PA-原创小红书雷点PPT禁止盗用"/>
          <p:cNvSpPr txBox="1"/>
          <p:nvPr>
            <p:custDataLst>
              <p:tags r:id="rId9"/>
            </p:custDataLst>
          </p:nvPr>
        </p:nvSpPr>
        <p:spPr>
          <a:xfrm>
            <a:off x="6136201" y="3634505"/>
            <a:ext cx="5655945" cy="563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zh-CN" altLang="en-US" sz="2800" b="1" dirty="0">
              <a:solidFill>
                <a:prstClr val="black">
                  <a:lumMod val="95000"/>
                  <a:lumOff val="5000"/>
                </a:prst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473200" y="3559810"/>
            <a:ext cx="4064000" cy="36830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p>
            <a:pPr algn="l"/>
            <a:endParaRPr lang="zh-CN" altLang="en-US" dirty="0" smtClean="0">
              <a:gradFill flip="none" rotWithShape="1">
                <a:gsLst>
                  <a:gs pos="0">
                    <a:schemeClr val="accent1"/>
                  </a:gs>
                  <a:gs pos="100000">
                    <a:schemeClr val="accent3"/>
                  </a:gs>
                </a:gsLst>
                <a:lin ang="2700000" scaled="1"/>
                <a:tileRect/>
              </a:gradFill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</a:endParaRPr>
          </a:p>
        </p:txBody>
      </p:sp>
      <p:sp>
        <p:nvSpPr>
          <p:cNvPr id="29" name="PA-原创小红书雷点PPT禁止盗用38"/>
          <p:cNvSpPr/>
          <p:nvPr>
            <p:custDataLst>
              <p:tags r:id="rId10"/>
            </p:custDataLst>
          </p:nvPr>
        </p:nvSpPr>
        <p:spPr>
          <a:xfrm>
            <a:off x="452120" y="1775460"/>
            <a:ext cx="3416935" cy="3611880"/>
          </a:xfrm>
          <a:prstGeom prst="roundRect">
            <a:avLst>
              <a:gd name="adj" fmla="val 2920"/>
            </a:avLst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25000">
                <a:sysClr val="window" lastClr="FFFFFF"/>
              </a:gs>
              <a:gs pos="68000">
                <a:sysClr val="window" lastClr="FFFFFF"/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2700000" scaled="1"/>
            <a:tileRect/>
          </a:gradFill>
          <a:ln w="127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/>
              <a:ea typeface="HarmonyOS Sans SC" panose="00000500000000000000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94360" y="1775460"/>
            <a:ext cx="3196590" cy="3564890"/>
          </a:xfrm>
          <a:prstGeom prst="rect">
            <a:avLst/>
          </a:prstGeom>
        </p:spPr>
        <p:txBody>
          <a:bodyPr>
            <a:noAutofit/>
          </a:bodyPr>
          <a:p>
            <a:pPr marL="0" indent="0">
              <a:spcBef>
                <a:spcPct val="0"/>
              </a:spcBef>
              <a:spcAft>
                <a:spcPct val="60000"/>
              </a:spcAft>
            </a:pPr>
            <a:r>
              <a:rPr lang="zh-CN" altLang="en-US" sz="2400" b="1" i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云端：逻辑推理引擎</a:t>
            </a:r>
            <a:endParaRPr lang="zh-CN" altLang="en-US" sz="2400" b="1" i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spcBef>
                <a:spcPct val="0"/>
              </a:spcBef>
            </a:pP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蓝心大模型 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(BlueLM)</a:t>
            </a:r>
            <a:endParaRPr lang="en-US" altLang="zh-CN" sz="2000" b="0" i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r>
              <a:rPr lang="zh-CN" altLang="en-US" sz="2000" b="1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核心逻辑推理引擎</a:t>
            </a:r>
            <a:endParaRPr lang="zh-CN" altLang="en-US" sz="2000" b="1" i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endParaRPr lang="zh-CN" altLang="en-US" sz="2000" b="1" i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跨天任务安排与意图识别</a:t>
            </a: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学习计划拆分与安排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Harness </a:t>
            </a: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全链路：自然语言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→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意图识别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→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草稿卡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→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用户确认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→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落库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en-US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→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UI </a:t>
            </a: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刷新</a:t>
            </a: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5" name="PA-原创小红书雷点PPT禁止盗用60"/>
          <p:cNvSpPr/>
          <p:nvPr>
            <p:custDataLst>
              <p:tags r:id="rId11"/>
            </p:custDataLst>
          </p:nvPr>
        </p:nvSpPr>
        <p:spPr>
          <a:xfrm>
            <a:off x="433070" y="5895975"/>
            <a:ext cx="11306175" cy="852170"/>
          </a:xfrm>
          <a:prstGeom prst="roundRect">
            <a:avLst>
              <a:gd name="adj" fmla="val 2920"/>
            </a:avLst>
          </a:prstGeom>
          <a:gradFill flip="none" rotWithShape="1">
            <a:gsLst>
              <a:gs pos="100000">
                <a:schemeClr val="accent5">
                  <a:lumMod val="60000"/>
                  <a:lumOff val="40000"/>
                </a:schemeClr>
              </a:gs>
              <a:gs pos="45000">
                <a:sysClr val="window" lastClr="FFFFFF"/>
              </a:gs>
              <a:gs pos="68000">
                <a:sysClr val="window" lastClr="FFFFFF"/>
              </a:gs>
              <a:gs pos="0">
                <a:schemeClr val="accent5">
                  <a:lumMod val="60000"/>
                  <a:lumOff val="40000"/>
                </a:schemeClr>
              </a:gs>
            </a:gsLst>
            <a:lin ang="2700000" scaled="1"/>
            <a:tileRect/>
          </a:gradFill>
          <a:ln w="127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/>
              <a:ea typeface="HarmonyOS Sans SC" panose="000005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315720" y="6085840"/>
            <a:ext cx="9907270" cy="46037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/>
            <a:r>
              <a:rPr lang="zh-CN" altLang="en-US" sz="2400" b="1" i="0">
                <a:gradFill>
                  <a:gsLst>
                    <a:gs pos="100000">
                      <a:srgbClr val="6264F8"/>
                    </a:gs>
                    <a:gs pos="49000">
                      <a:srgbClr val="B584EC"/>
                    </a:gs>
                    <a:gs pos="0">
                      <a:srgbClr val="EE9AE5"/>
                    </a:gs>
                  </a:gsLst>
                  <a:lin ang="2700000" scaled="1"/>
                  <a:tileRect l="-100000" t="-100000"/>
                </a:gradFill>
                <a:latin typeface="黑体" panose="02010609060101010101" charset="-122"/>
                <a:ea typeface="黑体" panose="02010609060101010101" charset="-122"/>
              </a:rPr>
              <a:t>技术愿景：用大模型的逻辑深度，换取用户生命秩序的极致清爽。</a:t>
            </a:r>
            <a:endParaRPr lang="zh-CN" altLang="en-US" sz="2400" b="1" i="0">
              <a:gradFill>
                <a:gsLst>
                  <a:gs pos="100000">
                    <a:srgbClr val="6264F8"/>
                  </a:gs>
                  <a:gs pos="49000">
                    <a:srgbClr val="B584EC"/>
                  </a:gs>
                  <a:gs pos="0">
                    <a:srgbClr val="EE9AE5"/>
                  </a:gs>
                </a:gsLst>
                <a:lin ang="2700000" scaled="1"/>
                <a:tileRect l="-100000" t="-100000"/>
              </a:gra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83" name="PA-文本框 14"/>
          <p:cNvSpPr txBox="1"/>
          <p:nvPr>
            <p:custDataLst>
              <p:tags r:id="rId12"/>
            </p:custDataLst>
          </p:nvPr>
        </p:nvSpPr>
        <p:spPr>
          <a:xfrm>
            <a:off x="165100" y="260985"/>
            <a:ext cx="4339590" cy="836295"/>
          </a:xfrm>
          <a:prstGeom prst="rect">
            <a:avLst/>
          </a:prstGeom>
          <a:noFill/>
        </p:spPr>
        <p:txBody>
          <a:bodyPr wrap="none" lIns="91417" tIns="45709" rIns="91417" bIns="45709" rtlCol="0">
            <a:noAutofit/>
          </a:bodyPr>
          <a:lstStyle>
            <a:defPPr>
              <a:defRPr lang="zh-CN"/>
            </a:defPPr>
            <a:lvl1pPr lvl="0" algn="dist">
              <a:defRPr sz="2400" b="1">
                <a:solidFill>
                  <a:srgbClr val="0E419C"/>
                </a:solidFill>
                <a:latin typeface="微软雅黑" panose="020B0503020204020204" charset="-122"/>
                <a:cs typeface="+mn-ea"/>
              </a:defRPr>
            </a:lvl1pPr>
          </a:lstStyle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大模型应用说明</a:t>
            </a:r>
            <a:endParaRPr kumimoji="1" lang="zh-CN" altLang="en-US" sz="400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effectLst/>
              <a:uLnTx/>
              <a:uFillTx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62325" y="106997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gradFill>
                  <a:gsLst>
                    <a:gs pos="100000">
                      <a:srgbClr val="6264F8"/>
                    </a:gs>
                    <a:gs pos="49000">
                      <a:srgbClr val="B584EC"/>
                    </a:gs>
                    <a:gs pos="0">
                      <a:srgbClr val="EE9AE5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云端推理</a:t>
            </a:r>
            <a:r>
              <a:rPr lang="en-US" altLang="zh-CN" sz="2800" b="1">
                <a:gradFill>
                  <a:gsLst>
                    <a:gs pos="100000">
                      <a:srgbClr val="6264F8"/>
                    </a:gs>
                    <a:gs pos="49000">
                      <a:srgbClr val="B584EC"/>
                    </a:gs>
                    <a:gs pos="0">
                      <a:srgbClr val="EE9AE5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2800" b="1">
                <a:gradFill>
                  <a:gsLst>
                    <a:gs pos="100000">
                      <a:srgbClr val="6264F8"/>
                    </a:gs>
                    <a:gs pos="49000">
                      <a:srgbClr val="B584EC"/>
                    </a:gs>
                    <a:gs pos="0">
                      <a:srgbClr val="EE9AE5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端侧执行</a:t>
            </a:r>
            <a:r>
              <a:rPr lang="en-US" altLang="zh-CN" sz="2800" b="1">
                <a:gradFill>
                  <a:gsLst>
                    <a:gs pos="100000">
                      <a:srgbClr val="6264F8"/>
                    </a:gs>
                    <a:gs pos="49000">
                      <a:srgbClr val="B584EC"/>
                    </a:gs>
                    <a:gs pos="0">
                      <a:srgbClr val="EE9AE5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2800" b="1">
                <a:gradFill>
                  <a:gsLst>
                    <a:gs pos="100000">
                      <a:srgbClr val="6264F8"/>
                    </a:gs>
                    <a:gs pos="49000">
                      <a:srgbClr val="B584EC"/>
                    </a:gs>
                    <a:gs pos="0">
                      <a:srgbClr val="EE9AE5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隐私守卫</a:t>
            </a:r>
            <a:endParaRPr lang="zh-CN" altLang="en-US" sz="2800" b="1">
              <a:gradFill>
                <a:gsLst>
                  <a:gs pos="100000">
                    <a:srgbClr val="6264F8"/>
                  </a:gs>
                  <a:gs pos="49000">
                    <a:srgbClr val="B584EC"/>
                  </a:gs>
                  <a:gs pos="0">
                    <a:srgbClr val="EE9AE5"/>
                  </a:gs>
                </a:gsLst>
                <a:lin ang="27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PA-原创小红书雷点PPT禁止盗用38"/>
          <p:cNvSpPr/>
          <p:nvPr>
            <p:custDataLst>
              <p:tags r:id="rId13"/>
            </p:custDataLst>
          </p:nvPr>
        </p:nvSpPr>
        <p:spPr>
          <a:xfrm>
            <a:off x="4368165" y="1771015"/>
            <a:ext cx="3416935" cy="3611880"/>
          </a:xfrm>
          <a:prstGeom prst="roundRect">
            <a:avLst>
              <a:gd name="adj" fmla="val 2920"/>
            </a:avLst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25000">
                <a:sysClr val="window" lastClr="FFFFFF"/>
              </a:gs>
              <a:gs pos="68000">
                <a:sysClr val="window" lastClr="FFFFFF"/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2700000" scaled="1"/>
            <a:tileRect/>
          </a:gradFill>
          <a:ln w="127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/>
              <a:ea typeface="HarmonyOS Sans SC" panose="00000500000000000000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10405" y="1771015"/>
            <a:ext cx="3196590" cy="3564890"/>
          </a:xfrm>
          <a:prstGeom prst="rect">
            <a:avLst/>
          </a:prstGeom>
        </p:spPr>
        <p:txBody>
          <a:bodyPr>
            <a:noAutofit/>
          </a:bodyPr>
          <a:p>
            <a:pPr marL="0" indent="0">
              <a:spcBef>
                <a:spcPct val="0"/>
              </a:spcBef>
              <a:spcAft>
                <a:spcPct val="60000"/>
              </a:spcAft>
            </a:pPr>
            <a:r>
              <a:rPr lang="zh-CN" altLang="en-US" sz="2400" b="1">
                <a:ln w="15875"/>
                <a:gradFill>
                  <a:gsLst>
                    <a:gs pos="0">
                      <a:schemeClr val="accent1">
                        <a:lumOff val="-19996"/>
                        <a:satOff val="20000"/>
                      </a:schemeClr>
                    </a:gs>
                    <a:gs pos="100000">
                      <a:schemeClr val="accent1">
                        <a:lumOff val="15000"/>
                        <a:satOff val="-14996"/>
                      </a:schemeClr>
                    </a:gs>
                  </a:gsLst>
                  <a:lin ang="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端侧</a:t>
            </a:r>
            <a:r>
              <a:rPr lang="en-US" altLang="zh-CN" sz="2400" b="1">
                <a:ln w="15875"/>
                <a:gradFill>
                  <a:gsLst>
                    <a:gs pos="0">
                      <a:schemeClr val="accent1">
                        <a:lumOff val="-19996"/>
                        <a:satOff val="20000"/>
                      </a:schemeClr>
                    </a:gs>
                    <a:gs pos="100000">
                      <a:schemeClr val="accent1">
                        <a:lumOff val="15000"/>
                        <a:satOff val="-14996"/>
                      </a:schemeClr>
                    </a:gs>
                  </a:gsLst>
                  <a:lin ang="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400" b="1">
                <a:ln w="15875"/>
                <a:gradFill>
                  <a:gsLst>
                    <a:gs pos="0">
                      <a:schemeClr val="accent1">
                        <a:lumOff val="-19996"/>
                        <a:satOff val="20000"/>
                      </a:schemeClr>
                    </a:gs>
                    <a:gs pos="100000">
                      <a:schemeClr val="accent1">
                        <a:lumOff val="15000"/>
                        <a:satOff val="-14996"/>
                      </a:schemeClr>
                    </a:gs>
                  </a:gsLst>
                  <a:lin ang="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en-US" altLang="zh-CN" sz="2400" b="1">
                <a:ln w="15875"/>
                <a:gradFill>
                  <a:gsLst>
                    <a:gs pos="0">
                      <a:schemeClr val="accent1">
                        <a:lumOff val="-19996"/>
                        <a:satOff val="20000"/>
                      </a:schemeClr>
                    </a:gs>
                    <a:gs pos="100000">
                      <a:schemeClr val="accent1">
                        <a:lumOff val="15000"/>
                        <a:satOff val="-14996"/>
                      </a:schemeClr>
                    </a:gs>
                  </a:gsLst>
                  <a:lin ang="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400" b="1">
                <a:ln w="15875"/>
                <a:gradFill>
                  <a:gsLst>
                    <a:gs pos="0">
                      <a:schemeClr val="accent1">
                        <a:lumOff val="-19996"/>
                        <a:satOff val="20000"/>
                      </a:schemeClr>
                    </a:gs>
                    <a:gs pos="100000">
                      <a:schemeClr val="accent1">
                        <a:lumOff val="15000"/>
                        <a:satOff val="-14996"/>
                      </a:schemeClr>
                    </a:gs>
                  </a:gsLst>
                  <a:lin ang="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轻量智能执行</a:t>
            </a:r>
            <a:endParaRPr lang="en-US" altLang="zh-CN" sz="2000" b="0" i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高频小任务快速响应</a:t>
            </a: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课程关键词识别（本地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）</a:t>
            </a: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提醒时间判断</a:t>
            </a: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文本摘要</a:t>
            </a:r>
            <a:b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</a:br>
            <a:b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</a:b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（下一步</a:t>
            </a: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开发）</a:t>
            </a: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9" name="PA-原创小红书雷点PPT禁止盗用38"/>
          <p:cNvSpPr/>
          <p:nvPr>
            <p:custDataLst>
              <p:tags r:id="rId14"/>
            </p:custDataLst>
          </p:nvPr>
        </p:nvSpPr>
        <p:spPr>
          <a:xfrm>
            <a:off x="8238490" y="1775460"/>
            <a:ext cx="3416935" cy="3611880"/>
          </a:xfrm>
          <a:prstGeom prst="roundRect">
            <a:avLst>
              <a:gd name="adj" fmla="val 2920"/>
            </a:avLst>
          </a:prstGeom>
          <a:gradFill flip="none" rotWithShape="1">
            <a:gsLst>
              <a:gs pos="100000">
                <a:schemeClr val="accent1">
                  <a:lumMod val="60000"/>
                  <a:lumOff val="40000"/>
                </a:schemeClr>
              </a:gs>
              <a:gs pos="25000">
                <a:sysClr val="window" lastClr="FFFFFF"/>
              </a:gs>
              <a:gs pos="68000">
                <a:sysClr val="window" lastClr="FFFFFF"/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2700000" scaled="1"/>
            <a:tileRect/>
          </a:gradFill>
          <a:ln w="127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/>
              <a:ea typeface="HarmonyOS Sans SC" panose="00000500000000000000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380730" y="1775460"/>
            <a:ext cx="3196590" cy="3564890"/>
          </a:xfrm>
          <a:prstGeom prst="rect">
            <a:avLst/>
          </a:prstGeom>
        </p:spPr>
        <p:txBody>
          <a:bodyPr>
            <a:noAutofit/>
          </a:bodyPr>
          <a:p>
            <a:pPr marL="0" indent="0">
              <a:spcBef>
                <a:spcPct val="0"/>
              </a:spcBef>
              <a:spcAft>
                <a:spcPct val="60000"/>
              </a:spcAft>
            </a:pPr>
            <a:r>
              <a:rPr lang="zh-CN" altLang="en-US" sz="2400" b="1" i="0">
                <a:ln w="15875"/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隐私守卫</a:t>
            </a:r>
            <a:r>
              <a:rPr lang="en-US" altLang="zh-CN" sz="2400" b="1" i="0">
                <a:ln w="15875"/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400" b="1" i="0">
                <a:ln w="15875"/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2400" b="1" i="0">
                <a:ln w="15875"/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400" b="1" i="0">
                <a:ln w="15875"/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隐私分舱</a:t>
            </a:r>
            <a:endParaRPr lang="zh-CN" altLang="en-US" sz="2400" b="1" i="0">
              <a:ln w="15875"/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spcBef>
                <a:spcPct val="0"/>
              </a:spcBef>
            </a:pP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任务舱：待办、课表、排班，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AI </a:t>
            </a: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可读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+ </a:t>
            </a: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写（带草稿）</a:t>
            </a: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笔记舱：公开笔记，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AI </a:t>
            </a: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可读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+ </a:t>
            </a: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写（带草稿）</a:t>
            </a: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marL="0" indent="0">
              <a:spcBef>
                <a:spcPct val="0"/>
              </a:spcBef>
            </a:pP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心事本：心事本笔记，仅用户主动分享时才进入</a:t>
            </a:r>
            <a:r>
              <a:rPr lang="en-US" altLang="zh-CN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AI </a:t>
            </a: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上下文</a:t>
            </a:r>
            <a:r>
              <a:rPr lang="zh-CN" altLang="en-US" sz="2000" b="0" i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000" b="0" i="0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41" name="图片 14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46670" y="-557530"/>
            <a:ext cx="4092575" cy="2303780"/>
          </a:xfrm>
          <a:prstGeom prst="rect">
            <a:avLst/>
          </a:prstGeom>
        </p:spPr>
      </p:pic>
    </p:spTree>
    <p:custDataLst>
      <p:tags r:id="rId16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80" name="PA-圆角矩形 75"/>
          <p:cNvSpPr/>
          <p:nvPr>
            <p:custDataLst>
              <p:tags r:id="rId2"/>
            </p:custDataLst>
          </p:nvPr>
        </p:nvSpPr>
        <p:spPr>
          <a:xfrm>
            <a:off x="62865" y="4295140"/>
            <a:ext cx="3853815" cy="2459990"/>
          </a:xfrm>
          <a:prstGeom prst="roundRect">
            <a:avLst>
              <a:gd name="adj" fmla="val 4508"/>
            </a:avLst>
          </a:prstGeom>
          <a:solidFill>
            <a:schemeClr val="bg1">
              <a:alpha val="75000"/>
            </a:schemeClr>
          </a:solidFill>
          <a:ln w="9525" cap="flat" cmpd="sng" algn="ctr">
            <a:solidFill>
              <a:srgbClr val="4874CB"/>
            </a:solidFill>
            <a:prstDash val="solid"/>
            <a:miter lim="800000"/>
          </a:ln>
          <a:effectLst>
            <a:outerShdw blurRad="152400" sx="102000" sy="102000" algn="ctr" rotWithShape="0">
              <a:srgbClr val="004ECC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083" name="PA-文本框 14"/>
          <p:cNvSpPr txBox="1"/>
          <p:nvPr>
            <p:custDataLst>
              <p:tags r:id="rId3"/>
            </p:custDataLst>
          </p:nvPr>
        </p:nvSpPr>
        <p:spPr>
          <a:xfrm>
            <a:off x="62865" y="127635"/>
            <a:ext cx="4008120" cy="770255"/>
          </a:xfrm>
          <a:prstGeom prst="rect">
            <a:avLst/>
          </a:prstGeom>
          <a:noFill/>
        </p:spPr>
        <p:txBody>
          <a:bodyPr wrap="none" lIns="91417" tIns="45709" rIns="91417" bIns="45709" rtlCol="0">
            <a:noAutofit/>
          </a:bodyPr>
          <a:lstStyle>
            <a:defPPr>
              <a:defRPr lang="zh-CN"/>
            </a:defPPr>
            <a:lvl1pPr lvl="0" algn="dist">
              <a:defRPr sz="2400" b="1">
                <a:solidFill>
                  <a:srgbClr val="0E419C"/>
                </a:solidFill>
                <a:latin typeface="微软雅黑" panose="020B0503020204020204" charset="-122"/>
                <a:cs typeface="+mn-ea"/>
              </a:defRPr>
            </a:lvl1pPr>
          </a:lstStyle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核心创新点详解</a:t>
            </a:r>
            <a:endParaRPr kumimoji="1" lang="zh-CN" altLang="en-US" sz="400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effectLst/>
              <a:uLnTx/>
              <a:uFillTx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41" name="图片 1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1175" y="-450215"/>
            <a:ext cx="4092575" cy="2303780"/>
          </a:xfrm>
          <a:prstGeom prst="rect">
            <a:avLst/>
          </a:prstGeom>
        </p:spPr>
      </p:pic>
      <p:sp>
        <p:nvSpPr>
          <p:cNvPr id="4" name="PA-圆角矩形 75"/>
          <p:cNvSpPr/>
          <p:nvPr>
            <p:custDataLst>
              <p:tags r:id="rId5"/>
            </p:custDataLst>
          </p:nvPr>
        </p:nvSpPr>
        <p:spPr>
          <a:xfrm>
            <a:off x="4164965" y="4295140"/>
            <a:ext cx="3853815" cy="2459990"/>
          </a:xfrm>
          <a:prstGeom prst="roundRect">
            <a:avLst>
              <a:gd name="adj" fmla="val 4508"/>
            </a:avLst>
          </a:prstGeom>
          <a:solidFill>
            <a:schemeClr val="bg1">
              <a:alpha val="75000"/>
            </a:schemeClr>
          </a:solidFill>
          <a:ln w="9525" cap="flat" cmpd="sng" algn="ctr">
            <a:solidFill>
              <a:srgbClr val="4874CB"/>
            </a:solidFill>
            <a:prstDash val="solid"/>
            <a:miter lim="800000"/>
          </a:ln>
          <a:effectLst>
            <a:outerShdw blurRad="152400" sx="102000" sy="102000" algn="ctr" rotWithShape="0">
              <a:srgbClr val="004ECC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7" name="PA-圆角矩形 75"/>
          <p:cNvSpPr/>
          <p:nvPr>
            <p:custDataLst>
              <p:tags r:id="rId6"/>
            </p:custDataLst>
          </p:nvPr>
        </p:nvSpPr>
        <p:spPr>
          <a:xfrm>
            <a:off x="8267065" y="4295140"/>
            <a:ext cx="3853815" cy="2459990"/>
          </a:xfrm>
          <a:prstGeom prst="roundRect">
            <a:avLst>
              <a:gd name="adj" fmla="val 4508"/>
            </a:avLst>
          </a:prstGeom>
          <a:solidFill>
            <a:schemeClr val="bg1">
              <a:alpha val="75000"/>
            </a:schemeClr>
          </a:solidFill>
          <a:ln w="9525" cap="flat" cmpd="sng" algn="ctr">
            <a:solidFill>
              <a:srgbClr val="4874CB"/>
            </a:solidFill>
            <a:prstDash val="solid"/>
            <a:miter lim="800000"/>
          </a:ln>
          <a:effectLst>
            <a:outerShdw blurRad="152400" sx="102000" sy="102000" algn="ctr" rotWithShape="0">
              <a:srgbClr val="004ECC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8" name="PA-圆角矩形 75"/>
          <p:cNvSpPr/>
          <p:nvPr>
            <p:custDataLst>
              <p:tags r:id="rId7"/>
            </p:custDataLst>
          </p:nvPr>
        </p:nvSpPr>
        <p:spPr>
          <a:xfrm>
            <a:off x="62865" y="1663065"/>
            <a:ext cx="3853815" cy="2459990"/>
          </a:xfrm>
          <a:prstGeom prst="roundRect">
            <a:avLst>
              <a:gd name="adj" fmla="val 4508"/>
            </a:avLst>
          </a:prstGeom>
          <a:solidFill>
            <a:schemeClr val="bg1">
              <a:alpha val="75000"/>
            </a:schemeClr>
          </a:solidFill>
          <a:ln w="9525" cap="flat" cmpd="sng" algn="ctr">
            <a:solidFill>
              <a:srgbClr val="4874CB"/>
            </a:solidFill>
            <a:prstDash val="solid"/>
            <a:miter lim="800000"/>
          </a:ln>
          <a:effectLst>
            <a:outerShdw blurRad="152400" sx="102000" sy="102000" algn="ctr" rotWithShape="0">
              <a:srgbClr val="004ECC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9" name="PA-圆角矩形 75"/>
          <p:cNvSpPr/>
          <p:nvPr>
            <p:custDataLst>
              <p:tags r:id="rId8"/>
            </p:custDataLst>
          </p:nvPr>
        </p:nvSpPr>
        <p:spPr>
          <a:xfrm>
            <a:off x="4173855" y="1663065"/>
            <a:ext cx="3853815" cy="2459990"/>
          </a:xfrm>
          <a:prstGeom prst="roundRect">
            <a:avLst>
              <a:gd name="adj" fmla="val 4508"/>
            </a:avLst>
          </a:prstGeom>
          <a:solidFill>
            <a:schemeClr val="bg1">
              <a:alpha val="75000"/>
            </a:schemeClr>
          </a:solidFill>
          <a:ln w="9525" cap="flat" cmpd="sng" algn="ctr">
            <a:solidFill>
              <a:srgbClr val="4874CB"/>
            </a:solidFill>
            <a:prstDash val="solid"/>
            <a:miter lim="800000"/>
          </a:ln>
          <a:effectLst>
            <a:outerShdw blurRad="152400" sx="102000" sy="102000" algn="ctr" rotWithShape="0">
              <a:srgbClr val="004ECC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0" name="PA-圆角矩形 75"/>
          <p:cNvSpPr/>
          <p:nvPr>
            <p:custDataLst>
              <p:tags r:id="rId9"/>
            </p:custDataLst>
          </p:nvPr>
        </p:nvSpPr>
        <p:spPr>
          <a:xfrm>
            <a:off x="8284845" y="1663065"/>
            <a:ext cx="3853815" cy="2459990"/>
          </a:xfrm>
          <a:prstGeom prst="roundRect">
            <a:avLst>
              <a:gd name="adj" fmla="val 4508"/>
            </a:avLst>
          </a:prstGeom>
          <a:solidFill>
            <a:schemeClr val="bg1">
              <a:alpha val="75000"/>
            </a:schemeClr>
          </a:solidFill>
          <a:ln w="9525" cap="flat" cmpd="sng" algn="ctr">
            <a:solidFill>
              <a:srgbClr val="4874CB"/>
            </a:solidFill>
            <a:prstDash val="solid"/>
            <a:miter lim="800000"/>
          </a:ln>
          <a:effectLst>
            <a:outerShdw blurRad="152400" sx="102000" sy="102000" algn="ctr" rotWithShape="0">
              <a:srgbClr val="004ECC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544060" y="726440"/>
            <a:ext cx="3114040" cy="7645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3600" b="1">
                <a:gradFill>
                  <a:gsLst>
                    <a:gs pos="100000">
                      <a:srgbClr val="6264F8"/>
                    </a:gs>
                    <a:gs pos="49000">
                      <a:srgbClr val="B584EC"/>
                    </a:gs>
                    <a:gs pos="0">
                      <a:srgbClr val="EE9AE5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六大核心创意</a:t>
            </a:r>
            <a:endParaRPr lang="zh-CN" altLang="en-US" sz="3600" b="1">
              <a:gradFill>
                <a:gsLst>
                  <a:gs pos="100000">
                    <a:srgbClr val="6264F8"/>
                  </a:gs>
                  <a:gs pos="49000">
                    <a:srgbClr val="B584EC"/>
                  </a:gs>
                  <a:gs pos="0">
                    <a:srgbClr val="EE9AE5"/>
                  </a:gs>
                </a:gsLst>
                <a:lin ang="27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0"/>
            </p:custDataLst>
          </p:nvPr>
        </p:nvSpPr>
        <p:spPr>
          <a:xfrm>
            <a:off x="133350" y="1750695"/>
            <a:ext cx="3706495" cy="21831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000" b="1">
                <a:gradFill>
                  <a:gsLst>
                    <a:gs pos="51300">
                      <a:srgbClr val="4888CF"/>
                    </a:gs>
                    <a:gs pos="0">
                      <a:srgbClr val="95D2FF"/>
                    </a:gs>
                    <a:gs pos="95000">
                      <a:srgbClr val="3965A3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多性格</a:t>
            </a:r>
            <a:r>
              <a:rPr lang="en-US" altLang="zh-CN" sz="2000" b="1">
                <a:gradFill>
                  <a:gsLst>
                    <a:gs pos="51300">
                      <a:srgbClr val="4888CF"/>
                    </a:gs>
                    <a:gs pos="0">
                      <a:srgbClr val="95D2FF"/>
                    </a:gs>
                    <a:gs pos="95000">
                      <a:srgbClr val="3965A3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 </a:t>
            </a:r>
            <a:r>
              <a:rPr lang="zh-CN" altLang="en-US" sz="2000" b="1">
                <a:gradFill>
                  <a:gsLst>
                    <a:gs pos="51300">
                      <a:srgbClr val="4888CF"/>
                    </a:gs>
                    <a:gs pos="0">
                      <a:srgbClr val="95D2FF"/>
                    </a:gs>
                    <a:gs pos="95000">
                      <a:srgbClr val="3965A3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伙伴</a:t>
            </a:r>
            <a:endParaRPr lang="zh-CN" altLang="en-US" sz="2000" b="1">
              <a:gradFill>
                <a:gsLst>
                  <a:gs pos="51300">
                    <a:srgbClr val="4888CF"/>
                  </a:gs>
                  <a:gs pos="0">
                    <a:srgbClr val="95D2FF"/>
                  </a:gs>
                  <a:gs pos="95000">
                    <a:srgbClr val="3965A3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 b="1">
              <a:gradFill>
                <a:gsLst>
                  <a:gs pos="51300">
                    <a:srgbClr val="4888CF"/>
                  </a:gs>
                  <a:gs pos="0">
                    <a:srgbClr val="95D2FF"/>
                  </a:gs>
                  <a:gs pos="95000">
                    <a:srgbClr val="3965A3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</a:rPr>
              <a:t>三种人格</a:t>
            </a:r>
            <a:r>
              <a:rPr lang="zh-CN" altLang="en-US" sz="1400"/>
              <a:t>：绵绵（治愈</a:t>
            </a:r>
            <a:r>
              <a:rPr lang="en-US" altLang="zh-CN" sz="1400"/>
              <a:t> </a:t>
            </a:r>
            <a:r>
              <a:rPr lang="zh-CN" altLang="en-US" sz="1400"/>
              <a:t>）</a:t>
            </a:r>
            <a:r>
              <a:rPr lang="en-US" altLang="zh-CN" sz="1400"/>
              <a:t>/ </a:t>
            </a:r>
            <a:r>
              <a:rPr lang="zh-CN" altLang="en-US" sz="1400"/>
              <a:t>琪琪（逻辑</a:t>
            </a:r>
            <a:r>
              <a:rPr lang="en-US" altLang="zh-CN" sz="1400"/>
              <a:t> </a:t>
            </a:r>
            <a:r>
              <a:rPr lang="zh-CN" altLang="en-US" sz="1400"/>
              <a:t>）</a:t>
            </a:r>
            <a:r>
              <a:rPr lang="en-US" altLang="zh-CN" sz="1400"/>
              <a:t>/ </a:t>
            </a:r>
            <a:r>
              <a:rPr lang="zh-CN" altLang="en-US" sz="1400"/>
              <a:t>柚子（风趣</a:t>
            </a:r>
            <a:r>
              <a:rPr lang="en-US" altLang="zh-CN" sz="1400"/>
              <a:t> </a:t>
            </a:r>
            <a:r>
              <a:rPr lang="zh-CN" altLang="en-US" sz="1400"/>
              <a:t>）</a:t>
            </a:r>
            <a:endParaRPr lang="zh-CN" altLang="en-US" sz="1400"/>
          </a:p>
          <a:p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</a:rPr>
              <a:t>分层记忆架构</a:t>
            </a:r>
            <a:r>
              <a:rPr lang="zh-CN" altLang="en-US" sz="1400"/>
              <a:t>：</a:t>
            </a:r>
            <a:r>
              <a:rPr lang="en-US" altLang="zh-CN" sz="1400"/>
              <a:t>L1 </a:t>
            </a:r>
            <a:r>
              <a:rPr lang="zh-CN" altLang="en-US" sz="1400"/>
              <a:t>工作记忆</a:t>
            </a:r>
            <a:r>
              <a:rPr lang="en-US" altLang="en-US" sz="1400"/>
              <a:t>→</a:t>
            </a:r>
            <a:r>
              <a:rPr lang="en-US" altLang="zh-CN" sz="1400"/>
              <a:t> L2 </a:t>
            </a:r>
            <a:r>
              <a:rPr lang="zh-CN" altLang="en-US" sz="1400"/>
              <a:t>短期记忆（意图</a:t>
            </a:r>
            <a:r>
              <a:rPr lang="en-US" altLang="zh-CN" sz="1400"/>
              <a:t>/</a:t>
            </a:r>
            <a:r>
              <a:rPr lang="zh-CN" altLang="en-US" sz="1400"/>
              <a:t>情绪）</a:t>
            </a:r>
            <a:r>
              <a:rPr lang="en-US" altLang="en-US" sz="1400"/>
              <a:t>→</a:t>
            </a:r>
            <a:r>
              <a:rPr lang="en-US" altLang="zh-CN" sz="1400"/>
              <a:t> L3 </a:t>
            </a:r>
            <a:r>
              <a:rPr lang="zh-CN" altLang="en-US" sz="1400"/>
              <a:t>长期记忆（画像）</a:t>
            </a:r>
            <a:endParaRPr lang="zh-CN" altLang="en-US" sz="1400"/>
          </a:p>
          <a:p>
            <a:r>
              <a:rPr lang="zh-CN" altLang="en-US" sz="1400"/>
              <a:t>用户可激活</a:t>
            </a:r>
            <a:r>
              <a:rPr lang="en-US" altLang="zh-CN" sz="1400"/>
              <a:t> 1-3 </a:t>
            </a:r>
            <a:r>
              <a:rPr lang="zh-CN" altLang="en-US" sz="1400"/>
              <a:t>个，至少保留</a:t>
            </a:r>
            <a:r>
              <a:rPr lang="en-US" altLang="zh-CN" sz="1400"/>
              <a:t> 1 </a:t>
            </a:r>
            <a:r>
              <a:rPr lang="zh-CN" altLang="en-US" sz="1400"/>
              <a:t>个</a:t>
            </a:r>
            <a:endParaRPr lang="zh-CN" altLang="en-US" sz="1400"/>
          </a:p>
          <a:p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</a:rPr>
              <a:t>传统</a:t>
            </a:r>
            <a:r>
              <a:rPr lang="en-US" altLang="zh-CN" sz="1400" b="1">
                <a:solidFill>
                  <a:schemeClr val="accent1">
                    <a:lumMod val="75000"/>
                  </a:schemeClr>
                </a:solidFill>
              </a:rPr>
              <a:t> vs </a:t>
            </a:r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</a:rPr>
              <a:t>分子计划</a:t>
            </a:r>
            <a:r>
              <a:rPr lang="zh-CN" altLang="en-US" sz="1400"/>
              <a:t>：单一</a:t>
            </a:r>
            <a:r>
              <a:rPr lang="en-US" altLang="zh-CN" sz="1400"/>
              <a:t> AI </a:t>
            </a:r>
            <a:r>
              <a:rPr lang="zh-CN" altLang="en-US" sz="1400"/>
              <a:t>冷漠回复</a:t>
            </a:r>
            <a:r>
              <a:rPr lang="en-US" altLang="zh-CN" sz="1400"/>
              <a:t> </a:t>
            </a:r>
            <a:r>
              <a:rPr lang="en-US" altLang="en-US" sz="1400"/>
              <a:t>→</a:t>
            </a:r>
            <a:r>
              <a:rPr lang="en-US" altLang="zh-CN" sz="1400"/>
              <a:t> </a:t>
            </a:r>
            <a:r>
              <a:rPr lang="zh-CN" altLang="en-US" sz="1400"/>
              <a:t>三性格互补不冲突</a:t>
            </a:r>
            <a:endParaRPr lang="zh-CN" altLang="en-US" sz="1400"/>
          </a:p>
        </p:txBody>
      </p: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4238625" y="1750695"/>
            <a:ext cx="3734435" cy="23044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2000" b="1"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b="1"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隐式任务识别</a:t>
            </a:r>
            <a:endParaRPr lang="zh-CN" altLang="en-US" sz="2000" b="1"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/>
          </a:p>
          <a:p>
            <a:r>
              <a:rPr lang="zh-CN" altLang="en-US" sz="1400"/>
              <a:t>从吐槽</a:t>
            </a:r>
            <a:r>
              <a:rPr lang="en-US" altLang="zh-CN" sz="1400"/>
              <a:t>/</a:t>
            </a:r>
            <a:r>
              <a:rPr lang="zh-CN" altLang="en-US" sz="1400"/>
              <a:t>日记</a:t>
            </a:r>
            <a:r>
              <a:rPr lang="en-US" altLang="zh-CN" sz="1400"/>
              <a:t>/</a:t>
            </a:r>
            <a:r>
              <a:rPr lang="zh-CN" altLang="en-US" sz="1400"/>
              <a:t>语音中抽取潜在任务</a:t>
            </a:r>
            <a:endParaRPr lang="zh-CN" altLang="en-US" sz="1400"/>
          </a:p>
          <a:p>
            <a:r>
              <a:rPr lang="zh-CN" altLang="en-US" sz="1400"/>
              <a:t>识别</a:t>
            </a:r>
            <a:r>
              <a:rPr lang="en-US" altLang="zh-CN" sz="1400"/>
              <a:t> + </a:t>
            </a:r>
            <a:r>
              <a:rPr lang="zh-CN" altLang="en-US" sz="1400"/>
              <a:t>出卡确认二元策略，禁止自动落库</a:t>
            </a:r>
            <a:endParaRPr lang="zh-CN" altLang="en-US" sz="1400"/>
          </a:p>
          <a:p>
            <a:endParaRPr lang="zh-CN" altLang="en-US" sz="1400"/>
          </a:p>
          <a:p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</a:rPr>
              <a:t>写意图关键词兜底</a:t>
            </a:r>
            <a:r>
              <a:rPr lang="zh-CN" altLang="en-US" sz="1400"/>
              <a:t>：创建</a:t>
            </a:r>
            <a:r>
              <a:rPr lang="en-US" altLang="zh-CN" sz="1400"/>
              <a:t>/</a:t>
            </a:r>
            <a:r>
              <a:rPr lang="zh-CN" altLang="en-US" sz="1400"/>
              <a:t>修改</a:t>
            </a:r>
            <a:r>
              <a:rPr lang="en-US" altLang="zh-CN" sz="1400"/>
              <a:t>/</a:t>
            </a:r>
            <a:r>
              <a:rPr lang="zh-CN" altLang="en-US" sz="1400"/>
              <a:t>删除</a:t>
            </a:r>
            <a:r>
              <a:rPr lang="en-US" altLang="zh-CN" sz="1400"/>
              <a:t>/</a:t>
            </a:r>
            <a:r>
              <a:rPr lang="zh-CN" altLang="en-US" sz="1400"/>
              <a:t>完成</a:t>
            </a:r>
            <a:r>
              <a:rPr lang="en-US" altLang="zh-CN" sz="1400"/>
              <a:t>/</a:t>
            </a:r>
            <a:r>
              <a:rPr lang="zh-CN" altLang="en-US" sz="1400"/>
              <a:t>时间五类</a:t>
            </a:r>
            <a:endParaRPr lang="zh-CN" altLang="en-US" sz="1400"/>
          </a:p>
          <a:p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</a:rPr>
              <a:t>传统</a:t>
            </a:r>
            <a:r>
              <a:rPr lang="en-US" altLang="zh-CN" sz="1400" b="1">
                <a:solidFill>
                  <a:schemeClr val="accent1">
                    <a:lumMod val="75000"/>
                  </a:schemeClr>
                </a:solidFill>
              </a:rPr>
              <a:t> vs </a:t>
            </a:r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</a:rPr>
              <a:t>分子计划：</a:t>
            </a:r>
            <a:r>
              <a:rPr lang="zh-CN" altLang="en-US" sz="1400"/>
              <a:t>手动录入遗漏隐式</a:t>
            </a:r>
            <a:r>
              <a:rPr lang="en-US" altLang="zh-CN" sz="1400"/>
              <a:t> TODO </a:t>
            </a:r>
            <a:r>
              <a:rPr lang="en-US" altLang="en-US" sz="1400"/>
              <a:t>→</a:t>
            </a:r>
            <a:r>
              <a:rPr lang="en-US" altLang="zh-CN" sz="1400"/>
              <a:t> AI </a:t>
            </a:r>
            <a:r>
              <a:rPr lang="zh-CN" altLang="en-US" sz="1400"/>
              <a:t>主动挖掘</a:t>
            </a:r>
            <a:r>
              <a:rPr lang="en-US" altLang="zh-CN" sz="1400"/>
              <a:t> + </a:t>
            </a:r>
            <a:r>
              <a:rPr lang="zh-CN" altLang="en-US" sz="1400"/>
              <a:t>草稿卡确认</a:t>
            </a:r>
            <a:endParaRPr lang="zh-CN" altLang="en-US" sz="1400"/>
          </a:p>
        </p:txBody>
      </p:sp>
      <p:sp>
        <p:nvSpPr>
          <p:cNvPr id="16" name="文本框 15"/>
          <p:cNvSpPr txBox="1"/>
          <p:nvPr>
            <p:custDataLst>
              <p:tags r:id="rId12"/>
            </p:custDataLst>
          </p:nvPr>
        </p:nvSpPr>
        <p:spPr>
          <a:xfrm>
            <a:off x="8361680" y="1750695"/>
            <a:ext cx="3724910" cy="23723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000" b="1">
                <a:gradFill>
                  <a:gsLst>
                    <a:gs pos="100000">
                      <a:srgbClr val="6264F8"/>
                    </a:gs>
                    <a:gs pos="49000">
                      <a:srgbClr val="B584EC"/>
                    </a:gs>
                    <a:gs pos="0">
                      <a:srgbClr val="EE9AE5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多模态笔记</a:t>
            </a:r>
            <a:r>
              <a:rPr lang="en-US" altLang="zh-CN" sz="2000" b="1">
                <a:gradFill>
                  <a:gsLst>
                    <a:gs pos="100000">
                      <a:srgbClr val="6264F8"/>
                    </a:gs>
                    <a:gs pos="49000">
                      <a:srgbClr val="B584EC"/>
                    </a:gs>
                    <a:gs pos="0">
                      <a:srgbClr val="EE9AE5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2000" b="1">
                <a:gradFill>
                  <a:gsLst>
                    <a:gs pos="100000">
                      <a:srgbClr val="6264F8"/>
                    </a:gs>
                    <a:gs pos="49000">
                      <a:srgbClr val="B584EC"/>
                    </a:gs>
                    <a:gs pos="0">
                      <a:srgbClr val="EE9AE5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总结</a:t>
            </a:r>
            <a:endParaRPr lang="zh-CN" altLang="en-US" sz="2000" b="1">
              <a:gradFill>
                <a:gsLst>
                  <a:gs pos="100000">
                    <a:srgbClr val="6264F8"/>
                  </a:gs>
                  <a:gs pos="49000">
                    <a:srgbClr val="B584EC"/>
                  </a:gs>
                  <a:gs pos="0">
                    <a:srgbClr val="EE9AE5"/>
                  </a:gs>
                </a:gsLst>
                <a:lin ang="27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/>
          </a:p>
          <a:p>
            <a:r>
              <a:rPr lang="zh-CN" altLang="en-US" sz="1400"/>
              <a:t>语音</a:t>
            </a:r>
            <a:r>
              <a:rPr lang="en-US" altLang="zh-CN" sz="1400"/>
              <a:t>/</a:t>
            </a:r>
            <a:r>
              <a:rPr lang="zh-CN" altLang="en-US" sz="1400"/>
              <a:t>图片</a:t>
            </a:r>
            <a:r>
              <a:rPr lang="en-US" altLang="zh-CN" sz="1400"/>
              <a:t>/</a:t>
            </a:r>
            <a:r>
              <a:rPr lang="zh-CN" altLang="en-US" sz="1400"/>
              <a:t>文字</a:t>
            </a:r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</a:rPr>
              <a:t>统一入舱</a:t>
            </a:r>
            <a:r>
              <a:rPr lang="zh-CN" altLang="en-US" sz="1400"/>
              <a:t>，图片识别能力复用课表识别</a:t>
            </a:r>
            <a:endParaRPr lang="zh-CN" altLang="en-US" sz="1400"/>
          </a:p>
          <a:p>
            <a:r>
              <a:rPr lang="en-US" altLang="zh-CN" sz="1400" b="1">
                <a:solidFill>
                  <a:schemeClr val="accent1">
                    <a:lumMod val="75000"/>
                  </a:schemeClr>
                </a:solidFill>
              </a:rPr>
              <a:t>AI </a:t>
            </a:r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</a:rPr>
              <a:t>总结不局限于会议：</a:t>
            </a:r>
            <a:r>
              <a:rPr lang="zh-CN" altLang="en-US" sz="1400"/>
              <a:t>课堂</a:t>
            </a:r>
            <a:r>
              <a:rPr lang="en-US" altLang="zh-CN" sz="1400"/>
              <a:t>/</a:t>
            </a:r>
            <a:r>
              <a:rPr lang="zh-CN" altLang="en-US" sz="1400"/>
              <a:t>日记</a:t>
            </a:r>
            <a:r>
              <a:rPr lang="en-US" altLang="zh-CN" sz="1400"/>
              <a:t>/</a:t>
            </a:r>
            <a:r>
              <a:rPr lang="zh-CN" altLang="en-US" sz="1400"/>
              <a:t>读书</a:t>
            </a:r>
            <a:r>
              <a:rPr lang="en-US" altLang="zh-CN" sz="1400"/>
              <a:t>/</a:t>
            </a:r>
            <a:r>
              <a:rPr lang="zh-CN" altLang="en-US" sz="1400"/>
              <a:t>任何长文本</a:t>
            </a:r>
            <a:endParaRPr lang="zh-CN" altLang="en-US" sz="1400"/>
          </a:p>
          <a:p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</a:rPr>
              <a:t>产物：</a:t>
            </a:r>
            <a:r>
              <a:rPr lang="zh-CN" altLang="en-US" sz="1400"/>
              <a:t>精炼总结</a:t>
            </a:r>
            <a:r>
              <a:rPr lang="en-US" altLang="zh-CN" sz="1400"/>
              <a:t> + </a:t>
            </a:r>
            <a:r>
              <a:rPr lang="zh-CN" altLang="en-US" sz="1400"/>
              <a:t>要点列表</a:t>
            </a:r>
            <a:r>
              <a:rPr lang="en-US" altLang="zh-CN" sz="1400"/>
              <a:t> + </a:t>
            </a:r>
            <a:r>
              <a:rPr lang="zh-CN" altLang="en-US" sz="1400"/>
              <a:t>情绪标签</a:t>
            </a:r>
            <a:endParaRPr lang="zh-CN" altLang="en-US" sz="1400"/>
          </a:p>
          <a:p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</a:rPr>
              <a:t>传统</a:t>
            </a:r>
            <a:r>
              <a:rPr lang="en-US" altLang="zh-CN" sz="1400" b="1">
                <a:solidFill>
                  <a:schemeClr val="accent1">
                    <a:lumMod val="75000"/>
                  </a:schemeClr>
                </a:solidFill>
              </a:rPr>
              <a:t> vs </a:t>
            </a:r>
            <a:r>
              <a:rPr lang="zh-CN" altLang="en-US" sz="1400" b="1">
                <a:solidFill>
                  <a:schemeClr val="accent1">
                    <a:lumMod val="75000"/>
                  </a:schemeClr>
                </a:solidFill>
              </a:rPr>
              <a:t>分子计划：</a:t>
            </a:r>
            <a:r>
              <a:rPr lang="zh-CN" altLang="en-US" sz="1400"/>
              <a:t>单一文本记录</a:t>
            </a:r>
            <a:r>
              <a:rPr lang="en-US" altLang="zh-CN" sz="1400"/>
              <a:t> </a:t>
            </a:r>
            <a:r>
              <a:rPr lang="en-US" altLang="en-US" sz="1400"/>
              <a:t>→</a:t>
            </a:r>
            <a:r>
              <a:rPr lang="en-US" altLang="zh-CN" sz="1400"/>
              <a:t> </a:t>
            </a:r>
            <a:r>
              <a:rPr lang="zh-CN" altLang="en-US" sz="1400"/>
              <a:t>三模态统一</a:t>
            </a:r>
            <a:r>
              <a:rPr lang="en-US" altLang="zh-CN" sz="1400"/>
              <a:t> + AI </a:t>
            </a:r>
            <a:r>
              <a:rPr lang="zh-CN" altLang="en-US" sz="1400"/>
              <a:t>总结</a:t>
            </a:r>
            <a:r>
              <a:rPr lang="en-US" altLang="zh-CN" sz="1400"/>
              <a:t>+</a:t>
            </a:r>
            <a:r>
              <a:rPr lang="zh-CN" altLang="en-US" sz="1400"/>
              <a:t>文档</a:t>
            </a:r>
            <a:r>
              <a:rPr lang="zh-CN" altLang="en-US" sz="1400"/>
              <a:t>查看</a:t>
            </a:r>
            <a:endParaRPr lang="zh-CN" altLang="en-US" sz="1400"/>
          </a:p>
        </p:txBody>
      </p:sp>
      <p:sp>
        <p:nvSpPr>
          <p:cNvPr id="17" name="文本框 16"/>
          <p:cNvSpPr txBox="1"/>
          <p:nvPr/>
        </p:nvSpPr>
        <p:spPr>
          <a:xfrm>
            <a:off x="133350" y="4361815"/>
            <a:ext cx="3707130" cy="22974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2000" b="1">
                <a:ln w="15875"/>
                <a:gradFill>
                  <a:gsLst>
                    <a:gs pos="0">
                      <a:schemeClr val="accent1">
                        <a:lumOff val="-19996"/>
                        <a:satOff val="20000"/>
                      </a:schemeClr>
                    </a:gs>
                    <a:gs pos="100000">
                      <a:schemeClr val="accent1">
                        <a:lumOff val="15000"/>
                        <a:satOff val="-14996"/>
                      </a:schemeClr>
                    </a:gs>
                  </a:gsLst>
                  <a:lin ang="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</a:t>
            </a:r>
            <a:r>
              <a:rPr lang="zh-CN" altLang="en-US" sz="2000" b="1">
                <a:ln w="15875"/>
                <a:gradFill>
                  <a:gsLst>
                    <a:gs pos="0">
                      <a:schemeClr val="accent1">
                        <a:lumOff val="-19996"/>
                        <a:satOff val="20000"/>
                      </a:schemeClr>
                    </a:gs>
                    <a:gs pos="100000">
                      <a:schemeClr val="accent1">
                        <a:lumOff val="15000"/>
                        <a:satOff val="-14996"/>
                      </a:schemeClr>
                    </a:gs>
                  </a:gsLst>
                  <a:lin ang="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群聊（多性格同框）</a:t>
            </a:r>
            <a:endParaRPr lang="zh-CN" altLang="en-US" sz="2000" b="1">
              <a:ln w="15875"/>
              <a:gradFill>
                <a:gsLst>
                  <a:gs pos="0">
                    <a:schemeClr val="accent1">
                      <a:lumOff val="-19996"/>
                      <a:satOff val="20000"/>
                    </a:schemeClr>
                  </a:gs>
                  <a:gs pos="100000">
                    <a:schemeClr val="accent1">
                      <a:lumOff val="15000"/>
                      <a:satOff val="-14996"/>
                    </a:schemeClr>
                  </a:gs>
                </a:gsLst>
                <a:lin ang="0" scaled="0"/>
              </a:gra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6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微信群式沉浸体验：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消息气泡带头像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时间戳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6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冲突解决</a:t>
            </a:r>
            <a:r>
              <a:rPr lang="en-US" altLang="zh-CN" sz="16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3 </a:t>
            </a:r>
            <a:r>
              <a:rPr lang="zh-CN" altLang="en-US" sz="16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规则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：取最相关人格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不同话题并行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高相似度合并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6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传统</a:t>
            </a:r>
            <a:r>
              <a:rPr lang="en-US" altLang="zh-CN" sz="16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vs </a:t>
            </a:r>
            <a:r>
              <a:rPr lang="zh-CN" altLang="en-US" sz="16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分子计划：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单性格单线程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多性格同框零冲突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224655" y="4361815"/>
            <a:ext cx="3734435" cy="23056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2000" b="1">
                <a:gradFill>
                  <a:gsLst>
                    <a:gs pos="50000">
                      <a:srgbClr val="29B6F4"/>
                    </a:gs>
                    <a:gs pos="0">
                      <a:srgbClr val="82D1F6"/>
                    </a:gs>
                    <a:gs pos="99000">
                      <a:srgbClr val="0089CD"/>
                    </a:gs>
                  </a:gsLst>
                  <a:lin ang="16200000" scaled="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Harness </a:t>
            </a:r>
            <a:r>
              <a:rPr lang="zh-CN" altLang="en-US" sz="2000" b="1">
                <a:gradFill>
                  <a:gsLst>
                    <a:gs pos="50000">
                      <a:srgbClr val="29B6F4"/>
                    </a:gs>
                    <a:gs pos="0">
                      <a:srgbClr val="82D1F6"/>
                    </a:gs>
                    <a:gs pos="99000">
                      <a:srgbClr val="0089CD"/>
                    </a:gs>
                  </a:gsLst>
                  <a:lin ang="16200000" scaled="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工具链全链路</a:t>
            </a:r>
            <a:endParaRPr lang="zh-CN" altLang="en-US" sz="2000" b="1">
              <a:gradFill>
                <a:gsLst>
                  <a:gs pos="50000">
                    <a:srgbClr val="29B6F4"/>
                  </a:gs>
                  <a:gs pos="0">
                    <a:srgbClr val="82D1F6"/>
                  </a:gs>
                  <a:gs pos="99000">
                    <a:srgbClr val="0089CD"/>
                  </a:gs>
                </a:gsLst>
                <a:lin ang="16200000" scaled="0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6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任务拆解卡片流：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子任务模式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16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父任务</a:t>
            </a:r>
            <a:r>
              <a:rPr lang="en-US" altLang="zh-CN" sz="16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 + </a:t>
            </a:r>
            <a:r>
              <a:rPr lang="zh-CN" altLang="en-US" sz="16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多个子任务；重复模式</a:t>
            </a:r>
            <a:r>
              <a:rPr lang="en-US" altLang="zh-CN" sz="16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——</a:t>
            </a:r>
            <a:r>
              <a:rPr lang="zh-CN" altLang="en-US" sz="1600" dirty="0" smtClean="0"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+mn-ea"/>
              </a:rPr>
              <a:t>带重复规则的待办</a:t>
            </a:r>
            <a:endParaRPr lang="zh-CN" altLang="en-US" sz="1600" dirty="0" smtClean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6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传统</a:t>
            </a:r>
            <a:r>
              <a:rPr lang="en-US" altLang="zh-CN" sz="16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vs </a:t>
            </a:r>
            <a:r>
              <a:rPr lang="zh-CN" altLang="en-US" sz="16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分子计划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：纯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LLM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输入</a:t>
            </a:r>
            <a:r>
              <a:rPr lang="en-US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→agent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全链路一站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343265" y="4361815"/>
            <a:ext cx="3714750" cy="23933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000" b="1">
                <a:gradFill>
                  <a:gsLst>
                    <a:gs pos="4000">
                      <a:srgbClr val="F1C1D7"/>
                    </a:gs>
                    <a:gs pos="100000">
                      <a:srgbClr val="9C6DFE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</a:t>
            </a:r>
            <a:r>
              <a:rPr lang="en-US" altLang="zh-CN" sz="2000" b="1">
                <a:gradFill>
                  <a:gsLst>
                    <a:gs pos="4000">
                      <a:srgbClr val="F1C1D7"/>
                    </a:gs>
                    <a:gs pos="100000">
                      <a:srgbClr val="9C6DFE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</a:t>
            </a:r>
            <a:r>
              <a:rPr lang="zh-CN" altLang="en-US" sz="2000" b="1">
                <a:gradFill>
                  <a:gsLst>
                    <a:gs pos="4000">
                      <a:srgbClr val="F1C1D7"/>
                    </a:gs>
                    <a:gs pos="100000">
                      <a:srgbClr val="9C6DFE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一键录入</a:t>
            </a:r>
            <a:endParaRPr lang="zh-CN" altLang="en-US" sz="2000" b="1">
              <a:gradFill>
                <a:gsLst>
                  <a:gs pos="4000">
                    <a:srgbClr val="F1C1D7"/>
                  </a:gs>
                  <a:gs pos="100000">
                    <a:srgbClr val="9C6DFE"/>
                  </a:gs>
                </a:gsLst>
                <a:path path="circle">
                  <a:fillToRect r="100000" b="100000"/>
                </a:path>
                <a:tileRect l="-100000" t="-100000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6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</a:t>
            </a:r>
            <a:r>
              <a:rPr lang="en-US" altLang="zh-CN" sz="16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</a:t>
            </a:r>
            <a:r>
              <a:rPr lang="zh-CN" altLang="en-US" sz="16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录入：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vivo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语音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系统日历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MolePlan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自动同步为待办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6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最快捷的录入：</a:t>
            </a:r>
            <a:r>
              <a:rPr lang="zh-CN" altLang="en-US" sz="1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双向同步，快捷方便。</a:t>
            </a:r>
            <a:endParaRPr lang="zh-CN" altLang="en-US" sz="1600" b="1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1600" b="1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16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传统</a:t>
            </a:r>
            <a:r>
              <a:rPr lang="en-US" altLang="zh-CN" sz="16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vs </a:t>
            </a:r>
            <a:r>
              <a:rPr lang="zh-CN" altLang="en-US" sz="16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分子计划：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语音助手孤立不联动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系统级反向同步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" name="PA-剪去同侧角的矩形 23+"/>
          <p:cNvSpPr/>
          <p:nvPr>
            <p:custDataLst>
              <p:tags r:id="rId2"/>
            </p:custDataLst>
          </p:nvPr>
        </p:nvSpPr>
        <p:spPr>
          <a:xfrm>
            <a:off x="4343400" y="1621021"/>
            <a:ext cx="3477796" cy="5062940"/>
          </a:xfrm>
          <a:prstGeom prst="snip2SameRect">
            <a:avLst>
              <a:gd name="adj1" fmla="val 5237"/>
              <a:gd name="adj2" fmla="val 0"/>
            </a:avLst>
          </a:prstGeom>
          <a:gradFill>
            <a:gsLst>
              <a:gs pos="83000">
                <a:schemeClr val="accent1">
                  <a:lumMod val="20000"/>
                  <a:lumOff val="80000"/>
                </a:schemeClr>
              </a:gs>
              <a:gs pos="23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>
            <a:outerShdw blurRad="266700" dist="266700" dir="16200000" rotWithShape="0">
              <a:srgbClr val="59AAED">
                <a:alpha val="46000"/>
              </a:srgb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endParaRPr lang="zh-CN" altLang="en-US" kern="0" dirty="0">
              <a:solidFill>
                <a:srgbClr val="FFFFFF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cxnSp>
        <p:nvCxnSpPr>
          <p:cNvPr id="4" name="PA-原创小红书雷点PPT禁止盗用"/>
          <p:cNvCxnSpPr/>
          <p:nvPr>
            <p:custDataLst>
              <p:tags r:id="rId3"/>
            </p:custDataLst>
          </p:nvPr>
        </p:nvCxnSpPr>
        <p:spPr>
          <a:xfrm>
            <a:off x="7821408" y="979755"/>
            <a:ext cx="1644787" cy="0"/>
          </a:xfrm>
          <a:prstGeom prst="straightConnector1">
            <a:avLst/>
          </a:prstGeom>
          <a:noFill/>
          <a:ln w="9525" cap="rnd" cmpd="sng" algn="ctr">
            <a:gradFill>
              <a:gsLst>
                <a:gs pos="0">
                  <a:srgbClr val="3494BA">
                    <a:alpha val="0"/>
                  </a:srgbClr>
                </a:gs>
                <a:gs pos="100000">
                  <a:srgbClr val="3494BA">
                    <a:lumMod val="100000"/>
                  </a:srgbClr>
                </a:gs>
              </a:gsLst>
              <a:lin ang="0" scaled="0"/>
            </a:gradFill>
            <a:prstDash val="sysDash"/>
            <a:miter lim="800000"/>
            <a:tailEnd type="none"/>
          </a:ln>
          <a:effectLst/>
        </p:spPr>
      </p:cxnSp>
      <p:sp>
        <p:nvSpPr>
          <p:cNvPr id="8" name="PA-剪去同侧角的矩形 3174"/>
          <p:cNvSpPr/>
          <p:nvPr>
            <p:custDataLst>
              <p:tags r:id="rId4"/>
            </p:custDataLst>
          </p:nvPr>
        </p:nvSpPr>
        <p:spPr>
          <a:xfrm>
            <a:off x="4461609" y="1692190"/>
            <a:ext cx="3477796" cy="5062940"/>
          </a:xfrm>
          <a:prstGeom prst="snip2SameRect">
            <a:avLst>
              <a:gd name="adj1" fmla="val 5237"/>
              <a:gd name="adj2" fmla="val 0"/>
            </a:avLst>
          </a:prstGeom>
          <a:gradFill>
            <a:gsLst>
              <a:gs pos="96000">
                <a:srgbClr val="FFFFFF">
                  <a:alpha val="0"/>
                </a:srgbClr>
              </a:gs>
              <a:gs pos="56000">
                <a:srgbClr val="FFFFFF"/>
              </a:gs>
            </a:gsLst>
            <a:lin ang="5400000" scaled="1"/>
          </a:gradFill>
          <a:ln w="12700" cap="flat" cmpd="sng" algn="ctr"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64000">
                  <a:schemeClr val="accent1">
                    <a:lumMod val="20000"/>
                    <a:lumOff val="8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zh-CN" altLang="en-US" kern="0" dirty="0">
              <a:solidFill>
                <a:srgbClr val="FFFFFF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pic>
        <p:nvPicPr>
          <p:cNvPr id="15" name="PA-图片 8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 cstate="screen"/>
          <a:srcRect/>
          <a:stretch>
            <a:fillRect/>
          </a:stretch>
        </p:blipFill>
        <p:spPr>
          <a:xfrm>
            <a:off x="9551385" y="5586191"/>
            <a:ext cx="2686698" cy="1282908"/>
          </a:xfrm>
          <a:custGeom>
            <a:avLst/>
            <a:gdLst>
              <a:gd name="connsiteX0" fmla="*/ 0 w 2686698"/>
              <a:gd name="connsiteY0" fmla="*/ 0 h 1282908"/>
              <a:gd name="connsiteX1" fmla="*/ 2686698 w 2686698"/>
              <a:gd name="connsiteY1" fmla="*/ 0 h 1282908"/>
              <a:gd name="connsiteX2" fmla="*/ 2686698 w 2686698"/>
              <a:gd name="connsiteY2" fmla="*/ 1282908 h 1282908"/>
              <a:gd name="connsiteX3" fmla="*/ 0 w 2686698"/>
              <a:gd name="connsiteY3" fmla="*/ 1282908 h 1282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86698" h="1282908">
                <a:moveTo>
                  <a:pt x="0" y="0"/>
                </a:moveTo>
                <a:lnTo>
                  <a:pt x="2686698" y="0"/>
                </a:lnTo>
                <a:lnTo>
                  <a:pt x="2686698" y="1282908"/>
                </a:lnTo>
                <a:lnTo>
                  <a:pt x="0" y="1282908"/>
                </a:lnTo>
                <a:close/>
              </a:path>
            </a:pathLst>
          </a:custGeom>
        </p:spPr>
      </p:pic>
      <p:grpSp>
        <p:nvGrpSpPr>
          <p:cNvPr id="1064" name="组合 1063"/>
          <p:cNvGrpSpPr/>
          <p:nvPr>
            <p:custDataLst>
              <p:tags r:id="rId7"/>
            </p:custDataLst>
          </p:nvPr>
        </p:nvGrpSpPr>
        <p:grpSpPr>
          <a:xfrm rot="5400000">
            <a:off x="5797130" y="-22551"/>
            <a:ext cx="679111" cy="3194053"/>
            <a:chOff x="1686023" y="1797535"/>
            <a:chExt cx="669851" cy="669851"/>
          </a:xfrm>
        </p:grpSpPr>
        <p:grpSp>
          <p:nvGrpSpPr>
            <p:cNvPr id="1065" name="组合 1064"/>
            <p:cNvGrpSpPr/>
            <p:nvPr/>
          </p:nvGrpSpPr>
          <p:grpSpPr>
            <a:xfrm>
              <a:off x="1686023" y="1797535"/>
              <a:ext cx="669851" cy="669851"/>
              <a:chOff x="118303" y="1533156"/>
              <a:chExt cx="1867150" cy="1867150"/>
            </a:xfrm>
            <a:effectLst>
              <a:outerShdw blurRad="152400" dist="38100" dir="5400000" algn="t" rotWithShape="0">
                <a:srgbClr val="0070D6">
                  <a:alpha val="23000"/>
                </a:srgbClr>
              </a:outerShdw>
            </a:effectLst>
          </p:grpSpPr>
          <p:sp>
            <p:nvSpPr>
              <p:cNvPr id="1067" name="PA-椭圆 40"/>
              <p:cNvSpPr/>
              <p:nvPr>
                <p:custDataLst>
                  <p:tags r:id="rId8"/>
                </p:custDataLst>
              </p:nvPr>
            </p:nvSpPr>
            <p:spPr>
              <a:xfrm>
                <a:off x="118303" y="1533156"/>
                <a:ext cx="1867150" cy="1867150"/>
              </a:xfrm>
              <a:prstGeom prst="snip2DiagRect">
                <a:avLst/>
              </a:prstGeom>
              <a:gradFill flip="none" rotWithShape="1">
                <a:gsLst>
                  <a:gs pos="60000">
                    <a:schemeClr val="accent5">
                      <a:lumMod val="20000"/>
                      <a:lumOff val="80000"/>
                    </a:schemeClr>
                  </a:gs>
                  <a:gs pos="40000">
                    <a:schemeClr val="accent5">
                      <a:lumMod val="20000"/>
                      <a:lumOff val="80000"/>
                    </a:schemeClr>
                  </a:gs>
                  <a:gs pos="20000">
                    <a:schemeClr val="accent5">
                      <a:lumMod val="60000"/>
                      <a:lumOff val="40000"/>
                    </a:schemeClr>
                  </a:gs>
                  <a:gs pos="80000">
                    <a:schemeClr val="accent5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  <a:ln w="12700" cap="flat" cmpd="sng" algn="ctr">
                <a:gradFill flip="none" rotWithShape="1">
                  <a:gsLst>
                    <a:gs pos="0">
                      <a:srgbClr val="0070D6">
                        <a:lumMod val="0"/>
                        <a:lumOff val="100000"/>
                      </a:srgbClr>
                    </a:gs>
                    <a:gs pos="100000">
                      <a:srgbClr val="0070D6">
                        <a:lumMod val="10000"/>
                        <a:lumOff val="90000"/>
                        <a:alpha val="50000"/>
                      </a:srgbClr>
                    </a:gs>
                  </a:gsLst>
                  <a:lin ang="5400000" scaled="1"/>
                  <a:tileRect/>
                </a:gradFill>
                <a:prstDash val="solid"/>
                <a:miter lim="800000"/>
              </a:ln>
              <a:effectLst>
                <a:outerShdw blurRad="203200" dist="25400" dir="2700000" sx="102000" sy="102000" algn="tl" rotWithShape="0">
                  <a:schemeClr val="accent4">
                    <a:lumMod val="90000"/>
                    <a:alpha val="13000"/>
                  </a:scheme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Normal" panose="020B0400000000000000" charset="-122"/>
                  <a:ea typeface="思源黑体 CN Normal" panose="020B0400000000000000" charset="-122"/>
                </a:endParaRPr>
              </a:p>
            </p:txBody>
          </p:sp>
          <p:sp>
            <p:nvSpPr>
              <p:cNvPr id="1068" name="PA-椭圆 41"/>
              <p:cNvSpPr/>
              <p:nvPr>
                <p:custDataLst>
                  <p:tags r:id="rId9"/>
                </p:custDataLst>
              </p:nvPr>
            </p:nvSpPr>
            <p:spPr>
              <a:xfrm>
                <a:off x="174590" y="1557441"/>
                <a:ext cx="1754600" cy="1806249"/>
              </a:xfrm>
              <a:prstGeom prst="snip2DiagRect">
                <a:avLst/>
              </a:prstGeom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12700" cap="flat" cmpd="sng" algn="ctr">
                <a:gradFill flip="none" rotWithShape="1">
                  <a:gsLst>
                    <a:gs pos="0">
                      <a:srgbClr val="0070D6">
                        <a:lumMod val="10000"/>
                        <a:lumOff val="90000"/>
                      </a:srgbClr>
                    </a:gs>
                    <a:gs pos="100000">
                      <a:srgbClr val="0070D6">
                        <a:lumMod val="30000"/>
                        <a:lumOff val="70000"/>
                      </a:srgbClr>
                    </a:gs>
                  </a:gsLst>
                  <a:lin ang="5400000" scaled="1"/>
                  <a:tileRect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Normal" panose="020B0400000000000000" charset="-122"/>
                  <a:ea typeface="思源黑体 CN Normal" panose="020B0400000000000000" charset="-122"/>
                </a:endParaRPr>
              </a:p>
            </p:txBody>
          </p:sp>
          <p:sp>
            <p:nvSpPr>
              <p:cNvPr id="1069" name="PA-椭圆 42"/>
              <p:cNvSpPr/>
              <p:nvPr>
                <p:custDataLst>
                  <p:tags r:id="rId10"/>
                </p:custDataLst>
              </p:nvPr>
            </p:nvSpPr>
            <p:spPr>
              <a:xfrm>
                <a:off x="174593" y="1557441"/>
                <a:ext cx="1606430" cy="1780795"/>
              </a:xfrm>
              <a:prstGeom prst="snip2DiagRect">
                <a:avLst/>
              </a:prstGeom>
              <a:gradFill flip="none" rotWithShape="1">
                <a:gsLst>
                  <a:gs pos="42000">
                    <a:srgbClr val="FFFFFF"/>
                  </a:gs>
                  <a:gs pos="68000">
                    <a:srgbClr val="FFF6D9"/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 algn="in">
                <a:noFill/>
                <a:prstDash val="solid"/>
                <a:miter lim="800000"/>
              </a:ln>
              <a:effectLst>
                <a:softEdge rad="0"/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思源黑体 CN Normal" panose="020B0400000000000000" charset="-122"/>
                  <a:ea typeface="思源黑体 CN Normal" panose="020B0400000000000000" charset="-122"/>
                </a:endParaRPr>
              </a:p>
            </p:txBody>
          </p:sp>
        </p:grpSp>
        <p:sp>
          <p:nvSpPr>
            <p:cNvPr id="1066" name="PA-椭圆 39"/>
            <p:cNvSpPr/>
            <p:nvPr>
              <p:custDataLst>
                <p:tags r:id="rId11"/>
              </p:custDataLst>
            </p:nvPr>
          </p:nvSpPr>
          <p:spPr>
            <a:xfrm>
              <a:off x="1727263" y="1809087"/>
              <a:ext cx="608426" cy="638871"/>
            </a:xfrm>
            <a:prstGeom prst="snip2DiagRect">
              <a:avLst/>
            </a:prstGeom>
            <a:gradFill flip="none" rotWithShape="1">
              <a:gsLst>
                <a:gs pos="85000">
                  <a:schemeClr val="accent5">
                    <a:lumMod val="60000"/>
                    <a:lumOff val="40000"/>
                  </a:schemeClr>
                </a:gs>
                <a:gs pos="30000">
                  <a:schemeClr val="accent5">
                    <a:lumMod val="20000"/>
                    <a:lumOff val="80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txBody>
            <a:bodyPr vert="vert270" wrap="none" lIns="0" tIns="0" rIns="0" bIns="0" numCol="1" anchor="t" anchorCtr="0" compatLnSpc="1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</a:endParaRPr>
            </a:p>
          </p:txBody>
        </p:sp>
      </p:grpSp>
      <p:sp>
        <p:nvSpPr>
          <p:cNvPr id="1070" name="PA-文本框 3225"/>
          <p:cNvSpPr txBox="1"/>
          <p:nvPr>
            <p:custDataLst>
              <p:tags r:id="rId12"/>
            </p:custDataLst>
          </p:nvPr>
        </p:nvSpPr>
        <p:spPr>
          <a:xfrm>
            <a:off x="4753654" y="1393035"/>
            <a:ext cx="2917190" cy="486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570" kern="0" dirty="0">
                <a:ln w="31750">
                  <a:solidFill>
                    <a:prstClr val="white"/>
                  </a:solidFill>
                </a:ln>
                <a:solidFill>
                  <a:prstClr val="white"/>
                </a:solidFill>
                <a:latin typeface="优设标题黑" panose="00000500000000000000" pitchFamily="2" charset="-122"/>
                <a:ea typeface="优设标题黑" panose="00000500000000000000" pitchFamily="2" charset="-122"/>
                <a:sym typeface="优设标题黑" panose="00000500000000000000" pitchFamily="2" charset="-122"/>
              </a:rPr>
              <a:t>语音场景</a:t>
            </a:r>
            <a:endParaRPr lang="zh-CN" altLang="en-US" sz="2570" kern="0" dirty="0">
              <a:ln w="31750">
                <a:solidFill>
                  <a:prstClr val="white"/>
                </a:solidFill>
              </a:ln>
              <a:solidFill>
                <a:prstClr val="white"/>
              </a:solidFill>
              <a:latin typeface="优设标题黑" panose="00000500000000000000" pitchFamily="2" charset="-122"/>
              <a:ea typeface="优设标题黑" panose="00000500000000000000" pitchFamily="2" charset="-122"/>
              <a:sym typeface="优设标题黑" panose="00000500000000000000" pitchFamily="2" charset="-122"/>
            </a:endParaRPr>
          </a:p>
        </p:txBody>
      </p:sp>
      <p:sp>
        <p:nvSpPr>
          <p:cNvPr id="1071" name="PA-文本框 3180+"/>
          <p:cNvSpPr txBox="1"/>
          <p:nvPr>
            <p:custDataLst>
              <p:tags r:id="rId13"/>
            </p:custDataLst>
          </p:nvPr>
        </p:nvSpPr>
        <p:spPr>
          <a:xfrm>
            <a:off x="4783499" y="1395575"/>
            <a:ext cx="2817495" cy="486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570" kern="0" dirty="0">
                <a:ln w="19050">
                  <a:noFill/>
                </a:ln>
                <a:solidFill>
                  <a:schemeClr val="accent5">
                    <a:lumMod val="75000"/>
                  </a:schemeClr>
                </a:solidFill>
                <a:latin typeface="优设标题黑" panose="00000500000000000000" pitchFamily="2" charset="-122"/>
                <a:ea typeface="优设标题黑" panose="00000500000000000000" pitchFamily="2" charset="-122"/>
                <a:sym typeface="优设标题黑" panose="00000500000000000000" pitchFamily="2" charset="-122"/>
              </a:rPr>
              <a:t>语音场景</a:t>
            </a:r>
            <a:endParaRPr lang="zh-CN" altLang="en-US" sz="2570" kern="0" dirty="0">
              <a:ln w="19050">
                <a:noFill/>
              </a:ln>
              <a:solidFill>
                <a:schemeClr val="accent5">
                  <a:lumMod val="75000"/>
                </a:schemeClr>
              </a:solidFill>
              <a:latin typeface="优设标题黑" panose="00000500000000000000" pitchFamily="2" charset="-122"/>
              <a:ea typeface="优设标题黑" panose="00000500000000000000" pitchFamily="2" charset="-122"/>
              <a:sym typeface="优设标题黑" panose="00000500000000000000" pitchFamily="2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4"/>
            </p:custDataLst>
          </p:nvPr>
        </p:nvSpPr>
        <p:spPr>
          <a:xfrm>
            <a:off x="4543425" y="2014855"/>
            <a:ext cx="3332480" cy="4111625"/>
          </a:xfrm>
          <a:prstGeom prst="rect">
            <a:avLst/>
          </a:prstGeom>
        </p:spPr>
        <p:txBody>
          <a:bodyPr>
            <a:noAutofit/>
          </a:bodyPr>
          <a:p>
            <a:pPr marL="0" indent="0">
              <a:spcAft>
                <a:spcPts val="500"/>
              </a:spcAft>
            </a:pPr>
            <a:r>
              <a:rPr lang="zh-CN" altLang="en-US" sz="1600" b="0" i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一个人执行，没人陪没人懂</a:t>
            </a:r>
            <a:endParaRPr lang="zh-CN" altLang="en-US" sz="1600" b="0" i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marL="0" indent="0">
              <a:spcAft>
                <a:spcPts val="500"/>
              </a:spcAft>
            </a:pPr>
            <a:endParaRPr lang="zh-CN" altLang="en-US" sz="1600" b="0" i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marL="0" indent="0">
              <a:spcAft>
                <a:spcPts val="700"/>
              </a:spcAft>
            </a:pPr>
            <a:r>
              <a:rPr lang="zh-CN" altLang="en-US" sz="1600" b="0" i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工具冰冷缺乏人情味；单一 AI 回复冷漠统一，无法兼顾情感与规划。</a:t>
            </a:r>
            <a:r>
              <a:rPr lang="zh-CN" altLang="en-US" sz="1600" b="1" i="0">
                <a:solidFill>
                  <a:srgbClr val="4874CB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群聊模式下三性格同框回应：绵绵治愈、琪琪规划</a:t>
            </a:r>
            <a:r>
              <a:rPr lang="zh-CN" altLang="en-US" sz="1600" b="0" i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、柚子调侃，零冲突。</a:t>
            </a:r>
            <a:endParaRPr lang="zh-CN" altLang="en-US" sz="1900" b="0" i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marL="0" indent="0">
              <a:spcAft>
                <a:spcPts val="300"/>
              </a:spcAft>
            </a:pPr>
            <a:endParaRPr lang="zh-CN" altLang="en-US" sz="1600" b="1" i="0">
              <a:solidFill>
                <a:srgbClr val="EF4444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indent="0" fontAlgn="auto">
              <a:spcAft>
                <a:spcPts val="700"/>
              </a:spcAft>
            </a:pPr>
            <a:r>
              <a:rPr lang="zh-CN" altLang="en-US" sz="1600" b="1" i="0">
                <a:solidFill>
                  <a:srgbClr val="EF4444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传统</a:t>
            </a:r>
            <a:r>
              <a:rPr lang="en-US" altLang="zh-CN" sz="1600" b="1" i="0">
                <a:solidFill>
                  <a:srgbClr val="EF4444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:</a:t>
            </a:r>
            <a:r>
              <a:rPr lang="zh-CN" altLang="en-US" sz="1600" b="0" i="0">
                <a:solidFill>
                  <a:srgbClr val="0F172A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单一 AI 冷漠回复，情感与任务割裂。</a:t>
            </a:r>
            <a:endParaRPr lang="zh-CN" altLang="en-US" sz="1600" b="0" i="0">
              <a:solidFill>
                <a:srgbClr val="0F172A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indent="0" fontAlgn="auto">
              <a:spcAft>
                <a:spcPts val="700"/>
              </a:spcAft>
            </a:pPr>
            <a:r>
              <a:rPr lang="zh-CN" altLang="en-US" sz="1600" b="1" i="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分子计划</a:t>
            </a:r>
            <a:r>
              <a:rPr lang="en-US" altLang="zh-CN" sz="1600" b="1" i="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:</a:t>
            </a:r>
            <a:r>
              <a:rPr lang="zh-CN" altLang="en-US" sz="1600" b="0" i="0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 </a:t>
            </a:r>
            <a:r>
              <a:rPr lang="en-US" altLang="zh-CN" sz="1600" b="0" i="0">
                <a:solidFill>
                  <a:srgbClr val="0F172A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 </a:t>
            </a:r>
            <a:r>
              <a:rPr lang="zh-CN" altLang="en-US" sz="1600" b="0" i="0">
                <a:solidFill>
                  <a:srgbClr val="0F172A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三性格同框群聊，情感+规划同时到位。</a:t>
            </a:r>
            <a:endParaRPr lang="zh-CN" altLang="en-US" sz="1600" b="0" i="0">
              <a:solidFill>
                <a:srgbClr val="0F172A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grpSp>
        <p:nvGrpSpPr>
          <p:cNvPr id="3093" name="组合 3092"/>
          <p:cNvGrpSpPr/>
          <p:nvPr>
            <p:custDataLst>
              <p:tags r:id="rId15"/>
            </p:custDataLst>
          </p:nvPr>
        </p:nvGrpSpPr>
        <p:grpSpPr>
          <a:xfrm>
            <a:off x="682625" y="1210310"/>
            <a:ext cx="3557905" cy="5544820"/>
            <a:chOff x="682942" y="1210486"/>
            <a:chExt cx="3557740" cy="5133679"/>
          </a:xfrm>
        </p:grpSpPr>
        <p:grpSp>
          <p:nvGrpSpPr>
            <p:cNvPr id="3094" name="PA-原创小红书雷点PPT禁止盗用"/>
            <p:cNvGrpSpPr/>
            <p:nvPr>
              <p:custDataLst>
                <p:tags r:id="rId16"/>
              </p:custDataLst>
            </p:nvPr>
          </p:nvGrpSpPr>
          <p:grpSpPr>
            <a:xfrm>
              <a:off x="682942" y="1590743"/>
              <a:ext cx="3557740" cy="4753422"/>
              <a:chOff x="789831" y="2387357"/>
              <a:chExt cx="2443055" cy="4029786"/>
            </a:xfrm>
          </p:grpSpPr>
          <p:sp>
            <p:nvSpPr>
              <p:cNvPr id="3105" name="PA-剪去同侧角的矩形 23+"/>
              <p:cNvSpPr/>
              <p:nvPr>
                <p:custDataLst>
                  <p:tags r:id="rId17"/>
                </p:custDataLst>
              </p:nvPr>
            </p:nvSpPr>
            <p:spPr>
              <a:xfrm>
                <a:off x="789831" y="2387357"/>
                <a:ext cx="2388048" cy="3973925"/>
              </a:xfrm>
              <a:prstGeom prst="snip2SameRect">
                <a:avLst>
                  <a:gd name="adj1" fmla="val 5237"/>
                  <a:gd name="adj2" fmla="val 0"/>
                </a:avLst>
              </a:prstGeom>
              <a:gradFill>
                <a:gsLst>
                  <a:gs pos="83000">
                    <a:schemeClr val="accent1">
                      <a:lumMod val="20000"/>
                      <a:lumOff val="80000"/>
                    </a:schemeClr>
                  </a:gs>
                  <a:gs pos="23000">
                    <a:schemeClr val="accent1">
                      <a:lumMod val="60000"/>
                      <a:lumOff val="40000"/>
                    </a:schemeClr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66700" dist="266700" dir="16200000" rotWithShape="0">
                  <a:srgbClr val="59AAED">
                    <a:alpha val="46000"/>
                  </a:srgb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kern="0" dirty="0">
                  <a:solidFill>
                    <a:srgbClr val="FFFFFF"/>
                  </a:solidFill>
                  <a:latin typeface="思源黑体 CN Normal" panose="020B0400000000000000" charset="-122"/>
                  <a:ea typeface="思源黑体 CN Normal" panose="020B0400000000000000" charset="-122"/>
                </a:endParaRPr>
              </a:p>
            </p:txBody>
          </p:sp>
          <p:sp>
            <p:nvSpPr>
              <p:cNvPr id="3106" name="PA-剪去同侧角的矩形 3174"/>
              <p:cNvSpPr/>
              <p:nvPr>
                <p:custDataLst>
                  <p:tags r:id="rId18"/>
                </p:custDataLst>
              </p:nvPr>
            </p:nvSpPr>
            <p:spPr>
              <a:xfrm>
                <a:off x="844838" y="2443218"/>
                <a:ext cx="2388048" cy="3973925"/>
              </a:xfrm>
              <a:prstGeom prst="snip2SameRect">
                <a:avLst>
                  <a:gd name="adj1" fmla="val 5237"/>
                  <a:gd name="adj2" fmla="val 0"/>
                </a:avLst>
              </a:prstGeom>
              <a:gradFill>
                <a:gsLst>
                  <a:gs pos="96000">
                    <a:srgbClr val="FFFFFF">
                      <a:alpha val="0"/>
                    </a:srgbClr>
                  </a:gs>
                  <a:gs pos="56000">
                    <a:srgbClr val="FFFFFF"/>
                  </a:gs>
                </a:gsLst>
                <a:lin ang="5400000" scaled="1"/>
              </a:gradFill>
              <a:ln w="12700" cap="flat" cmpd="sng" algn="ctr"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64000">
                      <a:schemeClr val="accent1">
                        <a:lumMod val="20000"/>
                        <a:lumOff val="80000"/>
                      </a:schemeClr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kern="0" dirty="0">
                  <a:solidFill>
                    <a:srgbClr val="FFFFFF"/>
                  </a:solidFill>
                  <a:latin typeface="思源黑体 CN Normal" panose="020B0400000000000000" charset="-122"/>
                  <a:ea typeface="思源黑体 CN Normal" panose="020B0400000000000000" charset="-122"/>
                </a:endParaRPr>
              </a:p>
            </p:txBody>
          </p:sp>
        </p:grpSp>
        <p:grpSp>
          <p:nvGrpSpPr>
            <p:cNvPr id="3095" name="PA-原创小红书雷点PPT禁止盗用"/>
            <p:cNvGrpSpPr/>
            <p:nvPr>
              <p:custDataLst>
                <p:tags r:id="rId19"/>
              </p:custDataLst>
            </p:nvPr>
          </p:nvGrpSpPr>
          <p:grpSpPr>
            <a:xfrm>
              <a:off x="918670" y="1210486"/>
              <a:ext cx="3194053" cy="679111"/>
              <a:chOff x="844528" y="1309339"/>
              <a:chExt cx="3194053" cy="679111"/>
            </a:xfrm>
          </p:grpSpPr>
          <p:grpSp>
            <p:nvGrpSpPr>
              <p:cNvPr id="3096" name="组合 3095"/>
              <p:cNvGrpSpPr/>
              <p:nvPr/>
            </p:nvGrpSpPr>
            <p:grpSpPr>
              <a:xfrm rot="5400000">
                <a:off x="2101999" y="51868"/>
                <a:ext cx="679111" cy="3194053"/>
                <a:chOff x="1686023" y="1797535"/>
                <a:chExt cx="669851" cy="669851"/>
              </a:xfrm>
            </p:grpSpPr>
            <p:grpSp>
              <p:nvGrpSpPr>
                <p:cNvPr id="3099" name="组合 3098"/>
                <p:cNvGrpSpPr/>
                <p:nvPr/>
              </p:nvGrpSpPr>
              <p:grpSpPr>
                <a:xfrm>
                  <a:off x="1686023" y="1797535"/>
                  <a:ext cx="669851" cy="669851"/>
                  <a:chOff x="118303" y="1533156"/>
                  <a:chExt cx="1867150" cy="1867150"/>
                </a:xfrm>
                <a:effectLst>
                  <a:outerShdw blurRad="152400" dist="38100" dir="5400000" algn="t" rotWithShape="0">
                    <a:srgbClr val="0070D6">
                      <a:alpha val="23000"/>
                    </a:srgbClr>
                  </a:outerShdw>
                </a:effectLst>
              </p:grpSpPr>
              <p:sp>
                <p:nvSpPr>
                  <p:cNvPr id="3101" name="PA-椭圆 40"/>
                  <p:cNvSpPr/>
                  <p:nvPr>
                    <p:custDataLst>
                      <p:tags r:id="rId20"/>
                    </p:custDataLst>
                  </p:nvPr>
                </p:nvSpPr>
                <p:spPr>
                  <a:xfrm>
                    <a:off x="118303" y="1533156"/>
                    <a:ext cx="1867150" cy="1867150"/>
                  </a:xfrm>
                  <a:prstGeom prst="snip2DiagRect">
                    <a:avLst/>
                  </a:prstGeom>
                  <a:gradFill flip="none" rotWithShape="1">
                    <a:gsLst>
                      <a:gs pos="60000">
                        <a:srgbClr val="D0F0E2"/>
                      </a:gs>
                      <a:gs pos="40000">
                        <a:srgbClr val="D0F0E2"/>
                      </a:gs>
                      <a:gs pos="20000">
                        <a:schemeClr val="accent1">
                          <a:lumMod val="60000"/>
                          <a:lumOff val="40000"/>
                        </a:schemeClr>
                      </a:gs>
                      <a:gs pos="80000">
                        <a:schemeClr val="accent1">
                          <a:lumMod val="60000"/>
                          <a:lumOff val="40000"/>
                        </a:schemeClr>
                      </a:gs>
                    </a:gsLst>
                    <a:lin ang="0" scaled="1"/>
                    <a:tileRect/>
                  </a:gradFill>
                  <a:ln w="12700" cap="flat" cmpd="sng" algn="ctr">
                    <a:gradFill flip="none" rotWithShape="1">
                      <a:gsLst>
                        <a:gs pos="0">
                          <a:srgbClr val="0070D6">
                            <a:lumMod val="0"/>
                            <a:lumOff val="100000"/>
                          </a:srgbClr>
                        </a:gs>
                        <a:gs pos="100000">
                          <a:srgbClr val="0070D6">
                            <a:lumMod val="10000"/>
                            <a:lumOff val="90000"/>
                            <a:alpha val="50000"/>
                          </a:srgbClr>
                        </a:gs>
                      </a:gsLst>
                      <a:lin ang="5400000" scaled="1"/>
                      <a:tileRect/>
                    </a:gradFill>
                    <a:prstDash val="solid"/>
                    <a:miter lim="800000"/>
                  </a:ln>
                  <a:effectLst>
                    <a:outerShdw blurRad="203200" dist="25400" dir="2700000" sx="102000" sy="102000" algn="tl" rotWithShape="0">
                      <a:srgbClr val="5DD995">
                        <a:alpha val="13000"/>
                      </a:srgbClr>
                    </a:outerShdw>
                  </a:effectLst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latin typeface="思源黑体 CN Normal" panose="020B0400000000000000" charset="-122"/>
                      <a:ea typeface="思源黑体 CN Normal" panose="020B0400000000000000" charset="-122"/>
                    </a:endParaRPr>
                  </a:p>
                </p:txBody>
              </p:sp>
              <p:sp>
                <p:nvSpPr>
                  <p:cNvPr id="3103" name="PA-椭圆 41"/>
                  <p:cNvSpPr/>
                  <p:nvPr>
                    <p:custDataLst>
                      <p:tags r:id="rId21"/>
                    </p:custDataLst>
                  </p:nvPr>
                </p:nvSpPr>
                <p:spPr>
                  <a:xfrm>
                    <a:off x="174590" y="1557441"/>
                    <a:ext cx="1754600" cy="1806249"/>
                  </a:xfrm>
                  <a:prstGeom prst="snip2DiagRect">
                    <a:avLst/>
                  </a:prstGeom>
                  <a:gradFill flip="none" rotWithShape="1">
                    <a:gsLst>
                      <a:gs pos="0">
                        <a:srgbClr val="0070D6">
                          <a:lumMod val="10000"/>
                          <a:lumOff val="90000"/>
                        </a:srgbClr>
                      </a:gs>
                      <a:gs pos="100000">
                        <a:srgbClr val="0070D6">
                          <a:lumMod val="30000"/>
                          <a:lumOff val="70000"/>
                        </a:srgbClr>
                      </a:gs>
                    </a:gsLst>
                    <a:lin ang="16200000" scaled="1"/>
                    <a:tileRect/>
                  </a:gradFill>
                  <a:ln w="12700" cap="flat" cmpd="sng" algn="ctr">
                    <a:gradFill flip="none" rotWithShape="1">
                      <a:gsLst>
                        <a:gs pos="0">
                          <a:srgbClr val="0070D6">
                            <a:lumMod val="10000"/>
                            <a:lumOff val="90000"/>
                          </a:srgbClr>
                        </a:gs>
                        <a:gs pos="100000">
                          <a:srgbClr val="0070D6">
                            <a:lumMod val="30000"/>
                            <a:lumOff val="70000"/>
                          </a:srgbClr>
                        </a:gs>
                      </a:gsLst>
                      <a:lin ang="5400000" scaled="1"/>
                      <a:tileRect/>
                    </a:gra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latin typeface="思源黑体 CN Normal" panose="020B0400000000000000" charset="-122"/>
                      <a:ea typeface="思源黑体 CN Normal" panose="020B0400000000000000" charset="-122"/>
                    </a:endParaRPr>
                  </a:p>
                </p:txBody>
              </p:sp>
              <p:sp>
                <p:nvSpPr>
                  <p:cNvPr id="3104" name="PA-椭圆 42"/>
                  <p:cNvSpPr/>
                  <p:nvPr>
                    <p:custDataLst>
                      <p:tags r:id="rId22"/>
                    </p:custDataLst>
                  </p:nvPr>
                </p:nvSpPr>
                <p:spPr>
                  <a:xfrm>
                    <a:off x="174593" y="1557441"/>
                    <a:ext cx="1606430" cy="1780795"/>
                  </a:xfrm>
                  <a:prstGeom prst="snip2DiagRect">
                    <a:avLst/>
                  </a:prstGeom>
                  <a:gradFill flip="none" rotWithShape="1">
                    <a:gsLst>
                      <a:gs pos="42000">
                        <a:srgbClr val="FFFFFF"/>
                      </a:gs>
                      <a:gs pos="68000">
                        <a:srgbClr val="0070D6">
                          <a:lumMod val="10000"/>
                          <a:lumOff val="90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25400" cap="flat" cmpd="sng" algn="in">
                    <a:noFill/>
                    <a:prstDash val="solid"/>
                    <a:miter lim="800000"/>
                  </a:ln>
                  <a:effectLst>
                    <a:softEdge rad="0"/>
                  </a:effectLst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srgbClr val="FFFFFF"/>
                      </a:solidFill>
                      <a:latin typeface="思源黑体 CN Normal" panose="020B0400000000000000" charset="-122"/>
                      <a:ea typeface="思源黑体 CN Normal" panose="020B0400000000000000" charset="-122"/>
                    </a:endParaRPr>
                  </a:p>
                </p:txBody>
              </p:sp>
            </p:grpSp>
            <p:sp>
              <p:nvSpPr>
                <p:cNvPr id="3100" name="PA-椭圆 39"/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1727264" y="1809087"/>
                  <a:ext cx="608426" cy="638871"/>
                </a:xfrm>
                <a:prstGeom prst="snip2DiagRect">
                  <a:avLst/>
                </a:prstGeom>
                <a:gradFill flip="none" rotWithShape="1">
                  <a:gsLst>
                    <a:gs pos="29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>
                  <a:noFill/>
                </a:ln>
              </p:spPr>
              <p:txBody>
                <a:bodyPr vert="vert270" wrap="none" lIns="0" tIns="0" rIns="0" bIns="0" numCol="1" anchor="t" anchorCtr="0" compatLnSpc="1"/>
                <a:lstStyle/>
                <a:p>
                  <a:pPr algn="ctr">
                    <a:defRPr/>
                  </a:pPr>
                  <a:endParaRPr lang="zh-CN" altLang="en-US" kern="0" dirty="0">
                    <a:solidFill>
                      <a:srgbClr val="FFFFFF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endParaRPr>
                </a:p>
              </p:txBody>
            </p:sp>
          </p:grpSp>
          <p:sp>
            <p:nvSpPr>
              <p:cNvPr id="3097" name="PA-文本框 3180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977887" y="1433799"/>
                <a:ext cx="2869565" cy="4503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zh-CN" altLang="en-US" sz="2570" kern="0" dirty="0">
                    <a:ln w="31750">
                      <a:solidFill>
                        <a:prstClr val="white"/>
                      </a:solidFill>
                    </a:ln>
                    <a:solidFill>
                      <a:prstClr val="white"/>
                    </a:solidFill>
                    <a:latin typeface="优设标题黑" panose="00000500000000000000" pitchFamily="2" charset="-122"/>
                    <a:ea typeface="优设标题黑" panose="00000500000000000000" pitchFamily="2" charset="-122"/>
                    <a:sym typeface="优设标题黑" panose="00000500000000000000" pitchFamily="2" charset="-122"/>
                  </a:rPr>
                  <a:t>陪伴场景</a:t>
                </a:r>
                <a:endParaRPr lang="zh-CN" altLang="en-US" sz="2570" kern="0" dirty="0">
                  <a:ln w="31750">
                    <a:solidFill>
                      <a:prstClr val="white"/>
                    </a:solidFill>
                  </a:ln>
                  <a:solidFill>
                    <a:prstClr val="white"/>
                  </a:solidFill>
                  <a:latin typeface="优设标题黑" panose="00000500000000000000" pitchFamily="2" charset="-122"/>
                  <a:ea typeface="优设标题黑" panose="00000500000000000000" pitchFamily="2" charset="-122"/>
                  <a:sym typeface="优设标题黑" panose="00000500000000000000" pitchFamily="2" charset="-122"/>
                </a:endParaRPr>
              </a:p>
            </p:txBody>
          </p:sp>
          <p:sp>
            <p:nvSpPr>
              <p:cNvPr id="3098" name="PA-文本框 3180+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968348" y="1433977"/>
                <a:ext cx="2870067" cy="399968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ctr">
                  <a:defRPr/>
                </a:pPr>
                <a:r>
                  <a:rPr lang="zh-CN" altLang="en-US" sz="2570" kern="0" dirty="0">
                    <a:ln w="19050"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latin typeface="优设标题黑" panose="00000500000000000000" pitchFamily="2" charset="-122"/>
                    <a:ea typeface="优设标题黑" panose="00000500000000000000" pitchFamily="2" charset="-122"/>
                    <a:sym typeface="优设标题黑" panose="00000500000000000000" pitchFamily="2" charset="-122"/>
                  </a:rPr>
                  <a:t>陪伴场景</a:t>
                </a:r>
                <a:endParaRPr lang="zh-CN" altLang="en-US" sz="2570" kern="0" dirty="0">
                  <a:ln w="19050">
                    <a:noFill/>
                  </a:ln>
                  <a:solidFill>
                    <a:schemeClr val="accent1">
                      <a:lumMod val="75000"/>
                    </a:schemeClr>
                  </a:solidFill>
                  <a:latin typeface="优设标题黑" panose="00000500000000000000" pitchFamily="2" charset="-122"/>
                  <a:ea typeface="优设标题黑" panose="00000500000000000000" pitchFamily="2" charset="-122"/>
                  <a:sym typeface="优设标题黑" panose="00000500000000000000" pitchFamily="2" charset="-122"/>
                </a:endParaRPr>
              </a:p>
            </p:txBody>
          </p:sp>
        </p:grpSp>
      </p:grpSp>
      <p:sp>
        <p:nvSpPr>
          <p:cNvPr id="3" name="文本框 2"/>
          <p:cNvSpPr txBox="1"/>
          <p:nvPr>
            <p:custDataLst>
              <p:tags r:id="rId26"/>
            </p:custDataLst>
          </p:nvPr>
        </p:nvSpPr>
        <p:spPr>
          <a:xfrm>
            <a:off x="838835" y="2086610"/>
            <a:ext cx="3242310" cy="4223385"/>
          </a:xfrm>
          <a:prstGeom prst="rect">
            <a:avLst/>
          </a:prstGeom>
        </p:spPr>
        <p:txBody>
          <a:bodyPr>
            <a:noAutofit/>
          </a:bodyPr>
          <a:p>
            <a:pPr marL="0" indent="0">
              <a:spcAft>
                <a:spcPts val="500"/>
              </a:spcAft>
            </a:pPr>
            <a:r>
              <a:rPr lang="zh-CN" altLang="en-US" sz="1600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开车路上，想到事不能记</a:t>
            </a:r>
            <a:endParaRPr lang="zh-CN" altLang="en-US" sz="1600" b="0" i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indent="0">
              <a:spcAft>
                <a:spcPts val="500"/>
              </a:spcAft>
            </a:pPr>
            <a:endParaRPr lang="zh-CN" altLang="en-US" sz="1600" b="0" i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indent="0">
              <a:spcAft>
                <a:spcPts val="700"/>
              </a:spcAft>
            </a:pPr>
            <a:r>
              <a:rPr lang="zh-CN" altLang="en-US" sz="1600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开车不能手输，容易忘；系统日历和待办 App 各建一份，重复录入。</a:t>
            </a:r>
            <a:r>
              <a:rPr lang="zh-CN" altLang="en-US" sz="1600" b="1" i="0">
                <a:solidFill>
                  <a:srgbClr val="4874CB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长按电源键唤起 vivo 小V，说“明天8点开会”</a:t>
            </a:r>
            <a:r>
              <a:rPr lang="zh-CN" altLang="en-US" sz="1600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→ 小V写入系统日历 → MolePlan 自动同步为待办。</a:t>
            </a:r>
            <a:endParaRPr lang="zh-CN" altLang="en-US" sz="1600" b="0" i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indent="0">
              <a:spcAft>
                <a:spcPts val="700"/>
              </a:spcAft>
            </a:pPr>
            <a:r>
              <a:rPr lang="zh-CN" altLang="en-US" sz="1600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endParaRPr lang="zh-CN" altLang="en-US" sz="1600" b="0" i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indent="0">
              <a:spcAft>
                <a:spcPts val="700"/>
              </a:spcAft>
            </a:pPr>
            <a:endParaRPr lang="zh-CN" altLang="en-US" sz="1600" b="0" i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spcAft>
                <a:spcPts val="700"/>
              </a:spcAft>
            </a:pPr>
            <a:r>
              <a:rPr lang="zh-CN" altLang="en-US" sz="1600" b="1" i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传统：</a:t>
            </a:r>
            <a:r>
              <a:rPr lang="zh-CN" altLang="en-US" sz="1600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语音助手仅记录，不联动待办 App。</a:t>
            </a:r>
            <a:endParaRPr lang="zh-CN" altLang="en-US" sz="1600" b="0" i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spcAft>
                <a:spcPts val="700"/>
              </a:spcAft>
            </a:pPr>
            <a:r>
              <a:rPr lang="zh-CN" altLang="en-US" sz="1600" b="1" i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分子计划：</a:t>
            </a:r>
            <a:r>
              <a:rPr lang="en-US" altLang="zh-CN" sz="1600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1600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小V语音→系统日历→App 反向同步，一句话搞定。</a:t>
            </a:r>
            <a:endParaRPr lang="zh-CN" altLang="en-US" sz="1600" b="0" i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42" name="组合 41"/>
          <p:cNvGrpSpPr/>
          <p:nvPr>
            <p:custDataLst>
              <p:tags r:id="rId27"/>
            </p:custDataLst>
          </p:nvPr>
        </p:nvGrpSpPr>
        <p:grpSpPr>
          <a:xfrm>
            <a:off x="8112760" y="1258570"/>
            <a:ext cx="3557905" cy="5544820"/>
            <a:chOff x="682942" y="1210486"/>
            <a:chExt cx="3557740" cy="5133679"/>
          </a:xfrm>
        </p:grpSpPr>
        <p:grpSp>
          <p:nvGrpSpPr>
            <p:cNvPr id="43" name="PA-原创小红书雷点PPT禁止盗用"/>
            <p:cNvGrpSpPr/>
            <p:nvPr>
              <p:custDataLst>
                <p:tags r:id="rId28"/>
              </p:custDataLst>
            </p:nvPr>
          </p:nvGrpSpPr>
          <p:grpSpPr>
            <a:xfrm>
              <a:off x="682942" y="1590743"/>
              <a:ext cx="3557740" cy="4753422"/>
              <a:chOff x="789831" y="2387357"/>
              <a:chExt cx="2443055" cy="4029786"/>
            </a:xfrm>
          </p:grpSpPr>
          <p:sp>
            <p:nvSpPr>
              <p:cNvPr id="44" name="PA-剪去同侧角的矩形 23+"/>
              <p:cNvSpPr/>
              <p:nvPr>
                <p:custDataLst>
                  <p:tags r:id="rId29"/>
                </p:custDataLst>
              </p:nvPr>
            </p:nvSpPr>
            <p:spPr>
              <a:xfrm>
                <a:off x="789831" y="2387357"/>
                <a:ext cx="2388048" cy="3973925"/>
              </a:xfrm>
              <a:prstGeom prst="snip2SameRect">
                <a:avLst>
                  <a:gd name="adj1" fmla="val 5237"/>
                  <a:gd name="adj2" fmla="val 0"/>
                </a:avLst>
              </a:prstGeom>
              <a:gradFill>
                <a:gsLst>
                  <a:gs pos="83000">
                    <a:schemeClr val="accent1">
                      <a:lumMod val="20000"/>
                      <a:lumOff val="80000"/>
                    </a:schemeClr>
                  </a:gs>
                  <a:gs pos="23000">
                    <a:schemeClr val="accent1">
                      <a:lumMod val="60000"/>
                      <a:lumOff val="40000"/>
                    </a:schemeClr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266700" dist="266700" dir="16200000" rotWithShape="0">
                  <a:srgbClr val="59AAED">
                    <a:alpha val="46000"/>
                  </a:srgbClr>
                </a:outerShdw>
              </a:effectLst>
            </p:spPr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kern="0" dirty="0">
                  <a:solidFill>
                    <a:srgbClr val="FFFFFF"/>
                  </a:solidFill>
                  <a:latin typeface="思源黑体 CN Normal" panose="020B0400000000000000" charset="-122"/>
                  <a:ea typeface="思源黑体 CN Normal" panose="020B0400000000000000" charset="-122"/>
                </a:endParaRPr>
              </a:p>
            </p:txBody>
          </p:sp>
          <p:sp>
            <p:nvSpPr>
              <p:cNvPr id="45" name="PA-剪去同侧角的矩形 3174"/>
              <p:cNvSpPr/>
              <p:nvPr>
                <p:custDataLst>
                  <p:tags r:id="rId30"/>
                </p:custDataLst>
              </p:nvPr>
            </p:nvSpPr>
            <p:spPr>
              <a:xfrm>
                <a:off x="844838" y="2443218"/>
                <a:ext cx="2388048" cy="3973925"/>
              </a:xfrm>
              <a:prstGeom prst="snip2SameRect">
                <a:avLst>
                  <a:gd name="adj1" fmla="val 5237"/>
                  <a:gd name="adj2" fmla="val 0"/>
                </a:avLst>
              </a:prstGeom>
              <a:gradFill>
                <a:gsLst>
                  <a:gs pos="96000">
                    <a:srgbClr val="FFFFFF">
                      <a:alpha val="0"/>
                    </a:srgbClr>
                  </a:gs>
                  <a:gs pos="56000">
                    <a:srgbClr val="FFFFFF"/>
                  </a:gs>
                </a:gsLst>
                <a:lin ang="5400000" scaled="1"/>
              </a:gradFill>
              <a:ln w="12700" cap="flat" cmpd="sng" algn="ctr">
                <a:gradFill>
                  <a:gsLst>
                    <a:gs pos="0">
                      <a:schemeClr val="accent1">
                        <a:lumMod val="60000"/>
                        <a:lumOff val="40000"/>
                      </a:schemeClr>
                    </a:gs>
                    <a:gs pos="64000">
                      <a:schemeClr val="accent1">
                        <a:lumMod val="20000"/>
                        <a:lumOff val="80000"/>
                      </a:schemeClr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kern="0" dirty="0">
                  <a:solidFill>
                    <a:srgbClr val="FFFFFF"/>
                  </a:solidFill>
                  <a:latin typeface="思源黑体 CN Normal" panose="020B0400000000000000" charset="-122"/>
                  <a:ea typeface="思源黑体 CN Normal" panose="020B0400000000000000" charset="-122"/>
                </a:endParaRPr>
              </a:p>
            </p:txBody>
          </p:sp>
        </p:grpSp>
        <p:grpSp>
          <p:nvGrpSpPr>
            <p:cNvPr id="46" name="PA-原创小红书雷点PPT禁止盗用"/>
            <p:cNvGrpSpPr/>
            <p:nvPr>
              <p:custDataLst>
                <p:tags r:id="rId31"/>
              </p:custDataLst>
            </p:nvPr>
          </p:nvGrpSpPr>
          <p:grpSpPr>
            <a:xfrm>
              <a:off x="918670" y="1210486"/>
              <a:ext cx="3194053" cy="679111"/>
              <a:chOff x="844528" y="1309339"/>
              <a:chExt cx="3194053" cy="679111"/>
            </a:xfrm>
          </p:grpSpPr>
          <p:grpSp>
            <p:nvGrpSpPr>
              <p:cNvPr id="47" name="组合 46"/>
              <p:cNvGrpSpPr/>
              <p:nvPr/>
            </p:nvGrpSpPr>
            <p:grpSpPr>
              <a:xfrm rot="5400000">
                <a:off x="2101999" y="51868"/>
                <a:ext cx="679111" cy="3194053"/>
                <a:chOff x="1686023" y="1797535"/>
                <a:chExt cx="669851" cy="669851"/>
              </a:xfrm>
            </p:grpSpPr>
            <p:grpSp>
              <p:nvGrpSpPr>
                <p:cNvPr id="48" name="组合 47"/>
                <p:cNvGrpSpPr/>
                <p:nvPr/>
              </p:nvGrpSpPr>
              <p:grpSpPr>
                <a:xfrm>
                  <a:off x="1686023" y="1797535"/>
                  <a:ext cx="669851" cy="669851"/>
                  <a:chOff x="118303" y="1533156"/>
                  <a:chExt cx="1867150" cy="1867150"/>
                </a:xfrm>
                <a:effectLst>
                  <a:outerShdw blurRad="152400" dist="38100" dir="5400000" algn="t" rotWithShape="0">
                    <a:srgbClr val="0070D6">
                      <a:alpha val="23000"/>
                    </a:srgbClr>
                  </a:outerShdw>
                </a:effectLst>
              </p:grpSpPr>
              <p:sp>
                <p:nvSpPr>
                  <p:cNvPr id="49" name="PA-椭圆 40"/>
                  <p:cNvSpPr/>
                  <p:nvPr>
                    <p:custDataLst>
                      <p:tags r:id="rId32"/>
                    </p:custDataLst>
                  </p:nvPr>
                </p:nvSpPr>
                <p:spPr>
                  <a:xfrm>
                    <a:off x="118303" y="1533156"/>
                    <a:ext cx="1867150" cy="1867150"/>
                  </a:xfrm>
                  <a:prstGeom prst="snip2DiagRect">
                    <a:avLst/>
                  </a:prstGeom>
                  <a:gradFill flip="none" rotWithShape="1">
                    <a:gsLst>
                      <a:gs pos="60000">
                        <a:srgbClr val="D0F0E2"/>
                      </a:gs>
                      <a:gs pos="40000">
                        <a:srgbClr val="D0F0E2"/>
                      </a:gs>
                      <a:gs pos="20000">
                        <a:schemeClr val="accent1">
                          <a:lumMod val="60000"/>
                          <a:lumOff val="40000"/>
                        </a:schemeClr>
                      </a:gs>
                      <a:gs pos="80000">
                        <a:schemeClr val="accent1">
                          <a:lumMod val="60000"/>
                          <a:lumOff val="40000"/>
                        </a:schemeClr>
                      </a:gs>
                    </a:gsLst>
                    <a:lin ang="0" scaled="1"/>
                    <a:tileRect/>
                  </a:gradFill>
                  <a:ln w="12700" cap="flat" cmpd="sng" algn="ctr">
                    <a:gradFill flip="none" rotWithShape="1">
                      <a:gsLst>
                        <a:gs pos="0">
                          <a:srgbClr val="0070D6">
                            <a:lumMod val="0"/>
                            <a:lumOff val="100000"/>
                          </a:srgbClr>
                        </a:gs>
                        <a:gs pos="100000">
                          <a:srgbClr val="0070D6">
                            <a:lumMod val="10000"/>
                            <a:lumOff val="90000"/>
                            <a:alpha val="50000"/>
                          </a:srgbClr>
                        </a:gs>
                      </a:gsLst>
                      <a:lin ang="5400000" scaled="1"/>
                      <a:tileRect/>
                    </a:gradFill>
                    <a:prstDash val="solid"/>
                    <a:miter lim="800000"/>
                  </a:ln>
                  <a:effectLst>
                    <a:outerShdw blurRad="203200" dist="25400" dir="2700000" sx="102000" sy="102000" algn="tl" rotWithShape="0">
                      <a:srgbClr val="5DD995">
                        <a:alpha val="13000"/>
                      </a:srgbClr>
                    </a:outerShdw>
                  </a:effectLst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latin typeface="思源黑体 CN Normal" panose="020B0400000000000000" charset="-122"/>
                      <a:ea typeface="思源黑体 CN Normal" panose="020B0400000000000000" charset="-122"/>
                    </a:endParaRPr>
                  </a:p>
                </p:txBody>
              </p:sp>
              <p:sp>
                <p:nvSpPr>
                  <p:cNvPr id="50" name="PA-椭圆 41"/>
                  <p:cNvSpPr/>
                  <p:nvPr>
                    <p:custDataLst>
                      <p:tags r:id="rId33"/>
                    </p:custDataLst>
                  </p:nvPr>
                </p:nvSpPr>
                <p:spPr>
                  <a:xfrm>
                    <a:off x="174590" y="1557441"/>
                    <a:ext cx="1754600" cy="1806249"/>
                  </a:xfrm>
                  <a:prstGeom prst="snip2DiagRect">
                    <a:avLst/>
                  </a:prstGeom>
                  <a:gradFill flip="none" rotWithShape="1">
                    <a:gsLst>
                      <a:gs pos="0">
                        <a:srgbClr val="0070D6">
                          <a:lumMod val="10000"/>
                          <a:lumOff val="90000"/>
                        </a:srgbClr>
                      </a:gs>
                      <a:gs pos="100000">
                        <a:srgbClr val="0070D6">
                          <a:lumMod val="30000"/>
                          <a:lumOff val="70000"/>
                        </a:srgbClr>
                      </a:gs>
                    </a:gsLst>
                    <a:lin ang="16200000" scaled="1"/>
                    <a:tileRect/>
                  </a:gradFill>
                  <a:ln w="12700" cap="flat" cmpd="sng" algn="ctr">
                    <a:gradFill flip="none" rotWithShape="1">
                      <a:gsLst>
                        <a:gs pos="0">
                          <a:srgbClr val="0070D6">
                            <a:lumMod val="10000"/>
                            <a:lumOff val="90000"/>
                          </a:srgbClr>
                        </a:gs>
                        <a:gs pos="100000">
                          <a:srgbClr val="0070D6">
                            <a:lumMod val="30000"/>
                            <a:lumOff val="70000"/>
                          </a:srgbClr>
                        </a:gs>
                      </a:gsLst>
                      <a:lin ang="5400000" scaled="1"/>
                      <a:tileRect/>
                    </a:gra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 dirty="0">
                      <a:solidFill>
                        <a:srgbClr val="FFFFFF"/>
                      </a:solidFill>
                      <a:latin typeface="思源黑体 CN Normal" panose="020B0400000000000000" charset="-122"/>
                      <a:ea typeface="思源黑体 CN Normal" panose="020B0400000000000000" charset="-122"/>
                    </a:endParaRPr>
                  </a:p>
                </p:txBody>
              </p:sp>
              <p:sp>
                <p:nvSpPr>
                  <p:cNvPr id="51" name="PA-椭圆 42"/>
                  <p:cNvSpPr/>
                  <p:nvPr>
                    <p:custDataLst>
                      <p:tags r:id="rId34"/>
                    </p:custDataLst>
                  </p:nvPr>
                </p:nvSpPr>
                <p:spPr>
                  <a:xfrm>
                    <a:off x="174593" y="1557441"/>
                    <a:ext cx="1606430" cy="1780795"/>
                  </a:xfrm>
                  <a:prstGeom prst="snip2DiagRect">
                    <a:avLst/>
                  </a:prstGeom>
                  <a:gradFill flip="none" rotWithShape="1">
                    <a:gsLst>
                      <a:gs pos="42000">
                        <a:srgbClr val="FFFFFF"/>
                      </a:gs>
                      <a:gs pos="68000">
                        <a:srgbClr val="0070D6">
                          <a:lumMod val="10000"/>
                          <a:lumOff val="90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25400" cap="flat" cmpd="sng" algn="in">
                    <a:noFill/>
                    <a:prstDash val="solid"/>
                    <a:miter lim="800000"/>
                  </a:ln>
                  <a:effectLst>
                    <a:softEdge rad="0"/>
                  </a:effectLst>
                </p:spPr>
                <p:txBody>
                  <a:bodyPr rtlCol="0" anchor="ctr"/>
                  <a:lstStyle/>
                  <a:p>
                    <a:pPr algn="ctr">
                      <a:defRPr/>
                    </a:pPr>
                    <a:endParaRPr lang="en-US" kern="0">
                      <a:solidFill>
                        <a:srgbClr val="FFFFFF"/>
                      </a:solidFill>
                      <a:latin typeface="思源黑体 CN Normal" panose="020B0400000000000000" charset="-122"/>
                      <a:ea typeface="思源黑体 CN Normal" panose="020B0400000000000000" charset="-122"/>
                    </a:endParaRPr>
                  </a:p>
                </p:txBody>
              </p:sp>
            </p:grpSp>
            <p:sp>
              <p:nvSpPr>
                <p:cNvPr id="52" name="PA-椭圆 39"/>
                <p:cNvSpPr/>
                <p:nvPr>
                  <p:custDataLst>
                    <p:tags r:id="rId35"/>
                  </p:custDataLst>
                </p:nvPr>
              </p:nvSpPr>
              <p:spPr>
                <a:xfrm>
                  <a:off x="1727264" y="1809087"/>
                  <a:ext cx="608426" cy="638871"/>
                </a:xfrm>
                <a:prstGeom prst="snip2DiagRect">
                  <a:avLst/>
                </a:prstGeom>
                <a:gradFill flip="none" rotWithShape="1">
                  <a:gsLst>
                    <a:gs pos="29000">
                      <a:schemeClr val="accent1">
                        <a:lumMod val="60000"/>
                        <a:lumOff val="4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n>
                  <a:noFill/>
                </a:ln>
              </p:spPr>
              <p:txBody>
                <a:bodyPr vert="vert270" wrap="none" lIns="0" tIns="0" rIns="0" bIns="0" numCol="1" anchor="t" anchorCtr="0" compatLnSpc="1"/>
                <a:lstStyle/>
                <a:p>
                  <a:pPr algn="ctr">
                    <a:defRPr/>
                  </a:pPr>
                  <a:endParaRPr lang="zh-CN" altLang="en-US" kern="0" dirty="0">
                    <a:solidFill>
                      <a:srgbClr val="FFFFFF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</a:endParaRPr>
                </a:p>
              </p:txBody>
            </p:sp>
          </p:grpSp>
          <p:sp>
            <p:nvSpPr>
              <p:cNvPr id="53" name="PA-文本框 3180"/>
              <p:cNvSpPr txBox="1"/>
              <p:nvPr>
                <p:custDataLst>
                  <p:tags r:id="rId36"/>
                </p:custDataLst>
              </p:nvPr>
            </p:nvSpPr>
            <p:spPr>
              <a:xfrm>
                <a:off x="977887" y="1433799"/>
                <a:ext cx="2869565" cy="4503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zh-CN" altLang="en-US" sz="2570" kern="0" dirty="0">
                    <a:ln w="31750">
                      <a:solidFill>
                        <a:prstClr val="white"/>
                      </a:solidFill>
                    </a:ln>
                    <a:solidFill>
                      <a:prstClr val="white"/>
                    </a:solidFill>
                    <a:latin typeface="优设标题黑" panose="00000500000000000000" pitchFamily="2" charset="-122"/>
                    <a:ea typeface="优设标题黑" panose="00000500000000000000" pitchFamily="2" charset="-122"/>
                    <a:sym typeface="优设标题黑" panose="00000500000000000000" pitchFamily="2" charset="-122"/>
                  </a:rPr>
                  <a:t>效率场景</a:t>
                </a:r>
                <a:endParaRPr lang="zh-CN" altLang="en-US" sz="2570" kern="0" dirty="0">
                  <a:ln w="31750">
                    <a:solidFill>
                      <a:prstClr val="white"/>
                    </a:solidFill>
                  </a:ln>
                  <a:solidFill>
                    <a:prstClr val="white"/>
                  </a:solidFill>
                  <a:latin typeface="优设标题黑" panose="00000500000000000000" pitchFamily="2" charset="-122"/>
                  <a:ea typeface="优设标题黑" panose="00000500000000000000" pitchFamily="2" charset="-122"/>
                  <a:sym typeface="优设标题黑" panose="00000500000000000000" pitchFamily="2" charset="-122"/>
                </a:endParaRPr>
              </a:p>
            </p:txBody>
          </p:sp>
          <p:sp>
            <p:nvSpPr>
              <p:cNvPr id="54" name="PA-文本框 3180+"/>
              <p:cNvSpPr txBox="1"/>
              <p:nvPr>
                <p:custDataLst>
                  <p:tags r:id="rId37"/>
                </p:custDataLst>
              </p:nvPr>
            </p:nvSpPr>
            <p:spPr>
              <a:xfrm>
                <a:off x="968349" y="1436328"/>
                <a:ext cx="2870067" cy="399968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ctr">
                  <a:defRPr/>
                </a:pPr>
                <a:r>
                  <a:rPr lang="zh-CN" altLang="en-US" sz="2570" kern="0" dirty="0">
                    <a:ln w="19050"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latin typeface="优设标题黑" panose="00000500000000000000" pitchFamily="2" charset="-122"/>
                    <a:ea typeface="优设标题黑" panose="00000500000000000000" pitchFamily="2" charset="-122"/>
                    <a:sym typeface="优设标题黑" panose="00000500000000000000" pitchFamily="2" charset="-122"/>
                  </a:rPr>
                  <a:t>效率场景</a:t>
                </a:r>
                <a:endParaRPr lang="zh-CN" altLang="en-US" sz="2570" kern="0" dirty="0">
                  <a:ln w="19050">
                    <a:noFill/>
                  </a:ln>
                  <a:solidFill>
                    <a:schemeClr val="accent1">
                      <a:lumMod val="75000"/>
                    </a:schemeClr>
                  </a:solidFill>
                  <a:latin typeface="优设标题黑" panose="00000500000000000000" pitchFamily="2" charset="-122"/>
                  <a:ea typeface="优设标题黑" panose="00000500000000000000" pitchFamily="2" charset="-122"/>
                  <a:sym typeface="优设标题黑" panose="00000500000000000000" pitchFamily="2" charset="-122"/>
                </a:endParaRPr>
              </a:p>
            </p:txBody>
          </p:sp>
        </p:grpSp>
      </p:grpSp>
      <p:sp>
        <p:nvSpPr>
          <p:cNvPr id="6" name="文本框 5"/>
          <p:cNvSpPr txBox="1"/>
          <p:nvPr>
            <p:custDataLst>
              <p:tags r:id="rId38"/>
            </p:custDataLst>
          </p:nvPr>
        </p:nvSpPr>
        <p:spPr>
          <a:xfrm>
            <a:off x="8288655" y="2212975"/>
            <a:ext cx="3282315" cy="4030980"/>
          </a:xfrm>
          <a:prstGeom prst="rect">
            <a:avLst/>
          </a:prstGeom>
        </p:spPr>
        <p:txBody>
          <a:bodyPr>
            <a:noAutofit/>
          </a:bodyPr>
          <a:p>
            <a:pPr marL="0" indent="0">
              <a:spcAft>
                <a:spcPts val="500"/>
              </a:spcAft>
            </a:pPr>
            <a:r>
              <a:rPr lang="zh-CN" altLang="en-US" sz="1600" b="0" i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躺床上吐槽，懒得开 App 填表</a:t>
            </a:r>
            <a:endParaRPr lang="zh-CN" altLang="en-US" sz="1600" b="0" i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marL="0" indent="0">
              <a:spcAft>
                <a:spcPts val="500"/>
              </a:spcAft>
            </a:pPr>
            <a:endParaRPr lang="zh-CN" altLang="en-US" sz="1600" b="0" i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marL="0" indent="0">
              <a:spcAft>
                <a:spcPts val="700"/>
              </a:spcAft>
            </a:pPr>
            <a:r>
              <a:rPr lang="zh-CN" altLang="en-US" sz="1600" b="0" i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规划摩擦力过剩，需先想明白</a:t>
            </a:r>
            <a:r>
              <a:rPr lang="zh-CN" altLang="en-US" sz="1600" b="1" i="0">
                <a:ln w="15875"/>
                <a:gradFill>
                  <a:gsLst>
                    <a:gs pos="0">
                      <a:schemeClr val="accent1">
                        <a:lumOff val="-19996"/>
                        <a:satOff val="20000"/>
                      </a:schemeClr>
                    </a:gs>
                    <a:gs pos="100000">
                      <a:schemeClr val="accent1">
                        <a:lumOff val="15000"/>
                        <a:satOff val="-14996"/>
                      </a:schemeClr>
                    </a:gs>
                  </a:gsLst>
                  <a:lin ang="0" scaled="0"/>
                </a:gra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“怎么记”才能开始记录。</a:t>
            </a:r>
            <a:r>
              <a:rPr lang="zh-CN" altLang="en-US" sz="1600" b="0" i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跟绵绵说“明早8点开会”→ AI 挖出隐藏任务 → 草稿卡（标题、时间填好）→ 确认 → 落库。</a:t>
            </a:r>
            <a:endParaRPr lang="zh-CN" altLang="en-US" sz="1600" b="0" i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indent="0" fontAlgn="auto">
              <a:spcAft>
                <a:spcPts val="700"/>
              </a:spcAft>
            </a:pPr>
            <a:endParaRPr lang="zh-CN" altLang="en-US" sz="1600" b="0" i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indent="0" fontAlgn="auto">
              <a:spcAft>
                <a:spcPts val="700"/>
              </a:spcAft>
            </a:pPr>
            <a:r>
              <a:rPr lang="zh-CN" altLang="en-US" sz="1600" b="1" i="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传统</a:t>
            </a:r>
            <a:r>
              <a:rPr lang="en-US" altLang="zh-CN" sz="1600" b="1" i="0">
                <a:solidFill>
                  <a:srgbClr val="FF0000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:</a:t>
            </a:r>
            <a:r>
              <a:rPr lang="zh-CN" altLang="en-US" sz="1600" b="0" i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手动填表，表单与 </a:t>
            </a:r>
            <a:r>
              <a:rPr lang="en-US" altLang="zh-CN" sz="1600" b="0" i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AI </a:t>
            </a:r>
            <a:r>
              <a:rPr lang="zh-CN" altLang="en-US" sz="1600" b="0" i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割裂。</a:t>
            </a:r>
            <a:endParaRPr lang="zh-CN" altLang="en-US" sz="1600" b="0" i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  <a:p>
            <a:pPr indent="0" fontAlgn="auto">
              <a:spcAft>
                <a:spcPts val="700"/>
              </a:spcAft>
            </a:pPr>
            <a:r>
              <a:rPr lang="zh-CN" altLang="en-US" sz="1600" b="1" i="0">
                <a:solidFill>
                  <a:srgbClr val="4874CB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分子计划</a:t>
            </a:r>
            <a:r>
              <a:rPr lang="en-US" altLang="zh-CN" sz="1600" b="1" i="0">
                <a:solidFill>
                  <a:srgbClr val="4874CB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:</a:t>
            </a:r>
            <a:r>
              <a:rPr lang="zh-CN" altLang="en-US" sz="1600" b="0" i="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</a:rPr>
              <a:t>自然语言一键转草稿卡，AI 只出草稿，用户确认。</a:t>
            </a:r>
            <a:endParaRPr lang="zh-CN" altLang="en-US" sz="1600" b="0" i="0">
              <a:solidFill>
                <a:schemeClr val="tx1"/>
              </a:solidFill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</a:endParaRPr>
          </a:p>
        </p:txBody>
      </p:sp>
      <p:sp>
        <p:nvSpPr>
          <p:cNvPr id="1083" name="PA-文本框 14"/>
          <p:cNvSpPr txBox="1"/>
          <p:nvPr>
            <p:custDataLst>
              <p:tags r:id="rId39"/>
            </p:custDataLst>
          </p:nvPr>
        </p:nvSpPr>
        <p:spPr>
          <a:xfrm>
            <a:off x="165100" y="260985"/>
            <a:ext cx="5777865" cy="866140"/>
          </a:xfrm>
          <a:prstGeom prst="rect">
            <a:avLst/>
          </a:prstGeom>
          <a:noFill/>
        </p:spPr>
        <p:txBody>
          <a:bodyPr wrap="none" lIns="91417" tIns="45709" rIns="91417" bIns="45709" rtlCol="0">
            <a:noAutofit/>
          </a:bodyPr>
          <a:lstStyle>
            <a:defPPr>
              <a:defRPr lang="zh-CN"/>
            </a:defPPr>
            <a:lvl1pPr lvl="0" algn="dist">
              <a:defRPr sz="2400" b="1">
                <a:solidFill>
                  <a:srgbClr val="0E419C"/>
                </a:solidFill>
                <a:latin typeface="微软雅黑" panose="020B0503020204020204" charset="-122"/>
                <a:cs typeface="+mn-ea"/>
              </a:defRPr>
            </a:lvl1pPr>
          </a:lstStyle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典型场景</a:t>
            </a:r>
            <a:endParaRPr kumimoji="1" lang="zh-CN" altLang="en-US" sz="400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effectLst/>
              <a:uLnTx/>
              <a:uFillTx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41" name="图片 140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8131175" y="-450215"/>
            <a:ext cx="4092575" cy="2303780"/>
          </a:xfrm>
          <a:prstGeom prst="rect">
            <a:avLst/>
          </a:prstGeom>
        </p:spPr>
      </p:pic>
    </p:spTree>
    <p:custDataLst>
      <p:tags r:id="rId4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83" name="PA-文本框 14"/>
          <p:cNvSpPr txBox="1"/>
          <p:nvPr>
            <p:custDataLst>
              <p:tags r:id="rId2"/>
            </p:custDataLst>
          </p:nvPr>
        </p:nvSpPr>
        <p:spPr>
          <a:xfrm>
            <a:off x="165100" y="260985"/>
            <a:ext cx="2644775" cy="866140"/>
          </a:xfrm>
          <a:prstGeom prst="rect">
            <a:avLst/>
          </a:prstGeom>
          <a:noFill/>
        </p:spPr>
        <p:txBody>
          <a:bodyPr wrap="none" lIns="91417" tIns="45709" rIns="91417" bIns="45709" rtlCol="0">
            <a:noAutofit/>
          </a:bodyPr>
          <a:lstStyle>
            <a:defPPr>
              <a:defRPr lang="zh-CN"/>
            </a:defPPr>
            <a:lvl1pPr lvl="0" algn="dist">
              <a:defRPr sz="2400" b="1">
                <a:solidFill>
                  <a:srgbClr val="0E419C"/>
                </a:solidFill>
                <a:latin typeface="微软雅黑" panose="020B0503020204020204" charset="-122"/>
                <a:cs typeface="+mn-ea"/>
              </a:defRPr>
            </a:lvl1pPr>
          </a:lstStyle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前景评估</a:t>
            </a:r>
            <a:endParaRPr kumimoji="1" lang="zh-CN" altLang="en-US" sz="400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effectLst/>
              <a:uLnTx/>
              <a:uFillTx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41" name="图片 1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1175" y="-450215"/>
            <a:ext cx="4092575" cy="2303780"/>
          </a:xfrm>
          <a:prstGeom prst="rect">
            <a:avLst/>
          </a:prstGeom>
        </p:spPr>
      </p:pic>
      <p:pic>
        <p:nvPicPr>
          <p:cNvPr id="93" name="PA-图片 9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screen"/>
          <a:srcRect r="62462"/>
          <a:stretch>
            <a:fillRect/>
          </a:stretch>
        </p:blipFill>
        <p:spPr>
          <a:xfrm>
            <a:off x="10096015" y="1296689"/>
            <a:ext cx="2142068" cy="2828789"/>
          </a:xfrm>
          <a:custGeom>
            <a:avLst/>
            <a:gdLst>
              <a:gd name="connsiteX0" fmla="*/ 0 w 2142068"/>
              <a:gd name="connsiteY0" fmla="*/ 0 h 2828789"/>
              <a:gd name="connsiteX1" fmla="*/ 2142068 w 2142068"/>
              <a:gd name="connsiteY1" fmla="*/ 0 h 2828789"/>
              <a:gd name="connsiteX2" fmla="*/ 2142068 w 2142068"/>
              <a:gd name="connsiteY2" fmla="*/ 2828789 h 2828789"/>
              <a:gd name="connsiteX3" fmla="*/ 0 w 2142068"/>
              <a:gd name="connsiteY3" fmla="*/ 2828789 h 2828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2068" h="2828789">
                <a:moveTo>
                  <a:pt x="0" y="0"/>
                </a:moveTo>
                <a:lnTo>
                  <a:pt x="2142068" y="0"/>
                </a:lnTo>
                <a:lnTo>
                  <a:pt x="2142068" y="2828789"/>
                </a:lnTo>
                <a:lnTo>
                  <a:pt x="0" y="2828789"/>
                </a:lnTo>
                <a:close/>
              </a:path>
            </a:pathLst>
          </a:custGeom>
        </p:spPr>
      </p:pic>
      <p:pic>
        <p:nvPicPr>
          <p:cNvPr id="4" name="PA-原创小红书雷点PPT禁止盗用"/>
          <p:cNvPicPr/>
          <p:nvPr>
            <p:custDataLst>
              <p:tags r:id="rId6"/>
            </p:custDataLst>
          </p:nvPr>
        </p:nvPicPr>
        <p:blipFill>
          <a:blip r:embed="rId7" r:link="rId8" cstate="screen">
            <a:alphaModFix amt="50000"/>
          </a:blip>
          <a:stretch>
            <a:fillRect/>
          </a:stretch>
        </p:blipFill>
        <p:spPr>
          <a:xfrm rot="15635285">
            <a:off x="5608576" y="1860429"/>
            <a:ext cx="4148629" cy="4243130"/>
          </a:xfrm>
          <a:prstGeom prst="rect">
            <a:avLst/>
          </a:prstGeom>
        </p:spPr>
      </p:pic>
      <p:sp>
        <p:nvSpPr>
          <p:cNvPr id="5" name="PA-原创小红书雷点PPT禁止盗用"/>
          <p:cNvSpPr/>
          <p:nvPr>
            <p:custDataLst>
              <p:tags r:id="rId9"/>
            </p:custDataLst>
          </p:nvPr>
        </p:nvSpPr>
        <p:spPr>
          <a:xfrm>
            <a:off x="697230" y="4307840"/>
            <a:ext cx="10812780" cy="2386965"/>
          </a:xfrm>
          <a:prstGeom prst="roundRect">
            <a:avLst>
              <a:gd name="adj" fmla="val 5621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266700" dist="38100" dir="5400000" sx="101000" sy="101000" algn="t" rotWithShape="0">
              <a:srgbClr val="4874CB">
                <a:alpha val="2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6" name="PA-原创小红书雷点PPT禁止盗用"/>
          <p:cNvSpPr/>
          <p:nvPr>
            <p:custDataLst>
              <p:tags r:id="rId10"/>
            </p:custDataLst>
          </p:nvPr>
        </p:nvSpPr>
        <p:spPr>
          <a:xfrm>
            <a:off x="720725" y="1469390"/>
            <a:ext cx="5922645" cy="2363470"/>
          </a:xfrm>
          <a:prstGeom prst="roundRect">
            <a:avLst>
              <a:gd name="adj" fmla="val 6009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266700" dist="38100" dir="5400000" sx="101000" sy="101000" algn="t" rotWithShape="0">
              <a:srgbClr val="4874CB">
                <a:alpha val="2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9" name="PA-原创小红书雷点PPT禁止盗用"/>
          <p:cNvGrpSpPr/>
          <p:nvPr>
            <p:custDataLst>
              <p:tags r:id="rId11"/>
            </p:custDataLst>
          </p:nvPr>
        </p:nvGrpSpPr>
        <p:grpSpPr>
          <a:xfrm>
            <a:off x="6263208" y="1511544"/>
            <a:ext cx="381669" cy="250981"/>
            <a:chOff x="5356225" y="5026660"/>
            <a:chExt cx="476885" cy="221615"/>
          </a:xfrm>
        </p:grpSpPr>
        <p:cxnSp>
          <p:nvCxnSpPr>
            <p:cNvPr id="10" name="PA-直接连接符 3171"/>
            <p:cNvCxnSpPr/>
            <p:nvPr>
              <p:custDataLst>
                <p:tags r:id="rId12"/>
              </p:custDataLst>
            </p:nvPr>
          </p:nvCxnSpPr>
          <p:spPr>
            <a:xfrm rot="10800000" flipV="1">
              <a:off x="5356225" y="5028848"/>
              <a:ext cx="381634" cy="156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14" name="PA-直接连接符 3172"/>
            <p:cNvCxnSpPr/>
            <p:nvPr>
              <p:custDataLst>
                <p:tags r:id="rId13"/>
              </p:custDataLst>
            </p:nvPr>
          </p:nvCxnSpPr>
          <p:spPr>
            <a:xfrm rot="10800000">
              <a:off x="5829293" y="5119453"/>
              <a:ext cx="0" cy="128822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19" name="PA-直接连接符 3173"/>
            <p:cNvCxnSpPr/>
            <p:nvPr>
              <p:custDataLst>
                <p:tags r:id="rId14"/>
              </p:custDataLst>
            </p:nvPr>
          </p:nvCxnSpPr>
          <p:spPr>
            <a:xfrm rot="10800000">
              <a:off x="5731165" y="5026660"/>
              <a:ext cx="101945" cy="99351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</p:grpSp>
      <p:grpSp>
        <p:nvGrpSpPr>
          <p:cNvPr id="20" name="PA-原创小红书雷点PPT禁止盗用"/>
          <p:cNvGrpSpPr/>
          <p:nvPr>
            <p:custDataLst>
              <p:tags r:id="rId15"/>
            </p:custDataLst>
          </p:nvPr>
        </p:nvGrpSpPr>
        <p:grpSpPr>
          <a:xfrm flipH="1">
            <a:off x="717772" y="1483606"/>
            <a:ext cx="381669" cy="250981"/>
            <a:chOff x="5356225" y="5026660"/>
            <a:chExt cx="476885" cy="221615"/>
          </a:xfrm>
        </p:grpSpPr>
        <p:cxnSp>
          <p:nvCxnSpPr>
            <p:cNvPr id="22" name="PA-直接连接符 3175"/>
            <p:cNvCxnSpPr/>
            <p:nvPr>
              <p:custDataLst>
                <p:tags r:id="rId16"/>
              </p:custDataLst>
            </p:nvPr>
          </p:nvCxnSpPr>
          <p:spPr>
            <a:xfrm rot="10800000" flipV="1">
              <a:off x="5356225" y="5028848"/>
              <a:ext cx="381634" cy="156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23" name="PA-直接连接符 3176"/>
            <p:cNvCxnSpPr/>
            <p:nvPr>
              <p:custDataLst>
                <p:tags r:id="rId17"/>
              </p:custDataLst>
            </p:nvPr>
          </p:nvCxnSpPr>
          <p:spPr>
            <a:xfrm rot="10800000">
              <a:off x="5829293" y="5119453"/>
              <a:ext cx="0" cy="128822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24" name="PA-直接连接符 3177"/>
            <p:cNvCxnSpPr/>
            <p:nvPr>
              <p:custDataLst>
                <p:tags r:id="rId18"/>
              </p:custDataLst>
            </p:nvPr>
          </p:nvCxnSpPr>
          <p:spPr>
            <a:xfrm rot="10800000">
              <a:off x="5731165" y="5026660"/>
              <a:ext cx="101945" cy="99351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</p:grpSp>
      <p:grpSp>
        <p:nvGrpSpPr>
          <p:cNvPr id="26" name="PA-原创小红书雷点PPT禁止盗用"/>
          <p:cNvGrpSpPr/>
          <p:nvPr>
            <p:custDataLst>
              <p:tags r:id="rId19"/>
            </p:custDataLst>
          </p:nvPr>
        </p:nvGrpSpPr>
        <p:grpSpPr>
          <a:xfrm flipV="1">
            <a:off x="6263005" y="3565525"/>
            <a:ext cx="381635" cy="300990"/>
            <a:chOff x="5356225" y="5026660"/>
            <a:chExt cx="476885" cy="221615"/>
          </a:xfrm>
        </p:grpSpPr>
        <p:cxnSp>
          <p:nvCxnSpPr>
            <p:cNvPr id="32" name="PA-直接连接符 3179"/>
            <p:cNvCxnSpPr/>
            <p:nvPr>
              <p:custDataLst>
                <p:tags r:id="rId20"/>
              </p:custDataLst>
            </p:nvPr>
          </p:nvCxnSpPr>
          <p:spPr>
            <a:xfrm rot="10800000" flipV="1">
              <a:off x="5356225" y="5028848"/>
              <a:ext cx="381634" cy="156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33" name="PA-直接连接符 3180"/>
            <p:cNvCxnSpPr/>
            <p:nvPr>
              <p:custDataLst>
                <p:tags r:id="rId21"/>
              </p:custDataLst>
            </p:nvPr>
          </p:nvCxnSpPr>
          <p:spPr>
            <a:xfrm rot="10800000">
              <a:off x="5829293" y="5119453"/>
              <a:ext cx="0" cy="128822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34" name="PA-直接连接符 3181"/>
            <p:cNvCxnSpPr/>
            <p:nvPr>
              <p:custDataLst>
                <p:tags r:id="rId22"/>
              </p:custDataLst>
            </p:nvPr>
          </p:nvCxnSpPr>
          <p:spPr>
            <a:xfrm rot="10800000">
              <a:off x="5731165" y="5026660"/>
              <a:ext cx="101945" cy="99351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</p:grpSp>
      <p:grpSp>
        <p:nvGrpSpPr>
          <p:cNvPr id="35" name="PA-原创小红书雷点PPT禁止盗用"/>
          <p:cNvGrpSpPr/>
          <p:nvPr>
            <p:custDataLst>
              <p:tags r:id="rId23"/>
            </p:custDataLst>
          </p:nvPr>
        </p:nvGrpSpPr>
        <p:grpSpPr>
          <a:xfrm flipH="1" flipV="1">
            <a:off x="720725" y="3615055"/>
            <a:ext cx="687070" cy="250825"/>
            <a:chOff x="5356225" y="5026660"/>
            <a:chExt cx="476885" cy="221615"/>
          </a:xfrm>
        </p:grpSpPr>
        <p:cxnSp>
          <p:nvCxnSpPr>
            <p:cNvPr id="36" name="PA-直接连接符 3183"/>
            <p:cNvCxnSpPr/>
            <p:nvPr>
              <p:custDataLst>
                <p:tags r:id="rId24"/>
              </p:custDataLst>
            </p:nvPr>
          </p:nvCxnSpPr>
          <p:spPr>
            <a:xfrm rot="10800000" flipV="1">
              <a:off x="5356225" y="5028848"/>
              <a:ext cx="381634" cy="156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37" name="PA-直接连接符 3184"/>
            <p:cNvCxnSpPr/>
            <p:nvPr>
              <p:custDataLst>
                <p:tags r:id="rId25"/>
              </p:custDataLst>
            </p:nvPr>
          </p:nvCxnSpPr>
          <p:spPr>
            <a:xfrm rot="10800000">
              <a:off x="5829293" y="5119453"/>
              <a:ext cx="0" cy="128822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38" name="PA-直接连接符 3185"/>
            <p:cNvCxnSpPr/>
            <p:nvPr>
              <p:custDataLst>
                <p:tags r:id="rId26"/>
              </p:custDataLst>
            </p:nvPr>
          </p:nvCxnSpPr>
          <p:spPr>
            <a:xfrm rot="10800000">
              <a:off x="5731165" y="5026660"/>
              <a:ext cx="101945" cy="99351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</p:grpSp>
      <p:grpSp>
        <p:nvGrpSpPr>
          <p:cNvPr id="39" name="PA-原创小红书雷点PPT禁止盗用"/>
          <p:cNvGrpSpPr/>
          <p:nvPr>
            <p:custDataLst>
              <p:tags r:id="rId27"/>
            </p:custDataLst>
          </p:nvPr>
        </p:nvGrpSpPr>
        <p:grpSpPr>
          <a:xfrm>
            <a:off x="666750" y="4307840"/>
            <a:ext cx="408940" cy="2386965"/>
            <a:chOff x="633033" y="3523029"/>
            <a:chExt cx="409036" cy="1876375"/>
          </a:xfrm>
        </p:grpSpPr>
        <p:grpSp>
          <p:nvGrpSpPr>
            <p:cNvPr id="40" name="组合 39"/>
            <p:cNvGrpSpPr/>
            <p:nvPr/>
          </p:nvGrpSpPr>
          <p:grpSpPr>
            <a:xfrm flipH="1">
              <a:off x="633033" y="3523029"/>
              <a:ext cx="381669" cy="250981"/>
              <a:chOff x="5356225" y="5026660"/>
              <a:chExt cx="476885" cy="221615"/>
            </a:xfrm>
          </p:grpSpPr>
          <p:cxnSp>
            <p:nvCxnSpPr>
              <p:cNvPr id="41" name="PA-直接连接符 3192"/>
              <p:cNvCxnSpPr/>
              <p:nvPr>
                <p:custDataLst>
                  <p:tags r:id="rId28"/>
                </p:custDataLst>
              </p:nvPr>
            </p:nvCxnSpPr>
            <p:spPr>
              <a:xfrm rot="10800000" flipV="1">
                <a:off x="5356225" y="5028848"/>
                <a:ext cx="381634" cy="156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2" name="PA-直接连接符 3193"/>
              <p:cNvCxnSpPr/>
              <p:nvPr>
                <p:custDataLst>
                  <p:tags r:id="rId29"/>
                </p:custDataLst>
              </p:nvPr>
            </p:nvCxnSpPr>
            <p:spPr>
              <a:xfrm rot="10800000">
                <a:off x="5829293" y="5119453"/>
                <a:ext cx="0" cy="128822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3" name="PA-直接连接符 3194"/>
              <p:cNvCxnSpPr/>
              <p:nvPr>
                <p:custDataLst>
                  <p:tags r:id="rId30"/>
                </p:custDataLst>
              </p:nvPr>
            </p:nvCxnSpPr>
            <p:spPr>
              <a:xfrm rot="10800000">
                <a:off x="5731165" y="5026660"/>
                <a:ext cx="101945" cy="99351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44" name="组合 43"/>
            <p:cNvGrpSpPr/>
            <p:nvPr/>
          </p:nvGrpSpPr>
          <p:grpSpPr>
            <a:xfrm flipH="1" flipV="1">
              <a:off x="660400" y="5148423"/>
              <a:ext cx="381669" cy="250981"/>
              <a:chOff x="5356225" y="5026660"/>
              <a:chExt cx="476885" cy="221615"/>
            </a:xfrm>
          </p:grpSpPr>
          <p:cxnSp>
            <p:nvCxnSpPr>
              <p:cNvPr id="45" name="PA-直接连接符 3189"/>
              <p:cNvCxnSpPr/>
              <p:nvPr>
                <p:custDataLst>
                  <p:tags r:id="rId31"/>
                </p:custDataLst>
              </p:nvPr>
            </p:nvCxnSpPr>
            <p:spPr>
              <a:xfrm rot="10800000" flipV="1">
                <a:off x="5356225" y="5028848"/>
                <a:ext cx="381634" cy="156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6" name="PA-直接连接符 3190"/>
              <p:cNvCxnSpPr/>
              <p:nvPr>
                <p:custDataLst>
                  <p:tags r:id="rId32"/>
                </p:custDataLst>
              </p:nvPr>
            </p:nvCxnSpPr>
            <p:spPr>
              <a:xfrm rot="10800000">
                <a:off x="5829293" y="5119453"/>
                <a:ext cx="0" cy="128822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7" name="PA-直接连接符 3191"/>
              <p:cNvCxnSpPr/>
              <p:nvPr>
                <p:custDataLst>
                  <p:tags r:id="rId33"/>
                </p:custDataLst>
              </p:nvPr>
            </p:nvCxnSpPr>
            <p:spPr>
              <a:xfrm rot="10800000">
                <a:off x="5731165" y="5026660"/>
                <a:ext cx="101945" cy="99351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48" name="PA-原创小红书雷点PPT禁止盗用"/>
          <p:cNvGrpSpPr/>
          <p:nvPr>
            <p:custDataLst>
              <p:tags r:id="rId34"/>
            </p:custDataLst>
          </p:nvPr>
        </p:nvGrpSpPr>
        <p:grpSpPr>
          <a:xfrm flipH="1">
            <a:off x="11158220" y="4298315"/>
            <a:ext cx="354965" cy="2393315"/>
            <a:chOff x="633033" y="3523029"/>
            <a:chExt cx="409036" cy="1876375"/>
          </a:xfrm>
        </p:grpSpPr>
        <p:grpSp>
          <p:nvGrpSpPr>
            <p:cNvPr id="49" name="组合 48"/>
            <p:cNvGrpSpPr/>
            <p:nvPr/>
          </p:nvGrpSpPr>
          <p:grpSpPr>
            <a:xfrm flipH="1">
              <a:off x="633033" y="3523029"/>
              <a:ext cx="381669" cy="250981"/>
              <a:chOff x="5356225" y="5026660"/>
              <a:chExt cx="476885" cy="221615"/>
            </a:xfrm>
          </p:grpSpPr>
          <p:cxnSp>
            <p:nvCxnSpPr>
              <p:cNvPr id="50" name="PA-直接连接符 102"/>
              <p:cNvCxnSpPr/>
              <p:nvPr>
                <p:custDataLst>
                  <p:tags r:id="rId35"/>
                </p:custDataLst>
              </p:nvPr>
            </p:nvCxnSpPr>
            <p:spPr>
              <a:xfrm rot="10800000" flipV="1">
                <a:off x="5356225" y="5028848"/>
                <a:ext cx="381634" cy="156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1" name="PA-直接连接符 103"/>
              <p:cNvCxnSpPr/>
              <p:nvPr>
                <p:custDataLst>
                  <p:tags r:id="rId36"/>
                </p:custDataLst>
              </p:nvPr>
            </p:nvCxnSpPr>
            <p:spPr>
              <a:xfrm rot="10800000">
                <a:off x="5829293" y="5119453"/>
                <a:ext cx="0" cy="128822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2" name="PA-直接连接符 104"/>
              <p:cNvCxnSpPr/>
              <p:nvPr>
                <p:custDataLst>
                  <p:tags r:id="rId37"/>
                </p:custDataLst>
              </p:nvPr>
            </p:nvCxnSpPr>
            <p:spPr>
              <a:xfrm rot="10800000">
                <a:off x="5731165" y="5026660"/>
                <a:ext cx="101945" cy="99351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53" name="组合 52"/>
            <p:cNvGrpSpPr/>
            <p:nvPr/>
          </p:nvGrpSpPr>
          <p:grpSpPr>
            <a:xfrm flipH="1" flipV="1">
              <a:off x="660400" y="5148423"/>
              <a:ext cx="381669" cy="250981"/>
              <a:chOff x="5356225" y="5026660"/>
              <a:chExt cx="476885" cy="221615"/>
            </a:xfrm>
          </p:grpSpPr>
          <p:cxnSp>
            <p:nvCxnSpPr>
              <p:cNvPr id="54" name="PA-直接连接符 3198"/>
              <p:cNvCxnSpPr/>
              <p:nvPr>
                <p:custDataLst>
                  <p:tags r:id="rId38"/>
                </p:custDataLst>
              </p:nvPr>
            </p:nvCxnSpPr>
            <p:spPr>
              <a:xfrm rot="10800000" flipV="1">
                <a:off x="5356225" y="5028848"/>
                <a:ext cx="381634" cy="156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5" name="PA-直接连接符 75"/>
              <p:cNvCxnSpPr/>
              <p:nvPr>
                <p:custDataLst>
                  <p:tags r:id="rId39"/>
                </p:custDataLst>
              </p:nvPr>
            </p:nvCxnSpPr>
            <p:spPr>
              <a:xfrm rot="10800000">
                <a:off x="5829293" y="5119453"/>
                <a:ext cx="0" cy="128822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6" name="PA-直接连接符 76"/>
              <p:cNvCxnSpPr/>
              <p:nvPr>
                <p:custDataLst>
                  <p:tags r:id="rId40"/>
                </p:custDataLst>
              </p:nvPr>
            </p:nvCxnSpPr>
            <p:spPr>
              <a:xfrm rot="10800000">
                <a:off x="5731165" y="5026660"/>
                <a:ext cx="101945" cy="99351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1043" name="PA-原创小红书雷点PPT禁止盗用"/>
          <p:cNvGrpSpPr/>
          <p:nvPr>
            <p:custDataLst>
              <p:tags r:id="rId41"/>
            </p:custDataLst>
          </p:nvPr>
        </p:nvGrpSpPr>
        <p:grpSpPr>
          <a:xfrm>
            <a:off x="1578928" y="1340537"/>
            <a:ext cx="2923185" cy="508635"/>
            <a:chOff x="3930686" y="905348"/>
            <a:chExt cx="2559557" cy="508635"/>
          </a:xfrm>
        </p:grpSpPr>
        <p:sp>
          <p:nvSpPr>
            <p:cNvPr id="1044" name="PA-剪去对角的矩形 106"/>
            <p:cNvSpPr/>
            <p:nvPr>
              <p:custDataLst>
                <p:tags r:id="rId42"/>
              </p:custDataLst>
            </p:nvPr>
          </p:nvSpPr>
          <p:spPr>
            <a:xfrm>
              <a:off x="3930686" y="905348"/>
              <a:ext cx="2559557" cy="476865"/>
            </a:xfrm>
            <a:prstGeom prst="snip2DiagRect">
              <a:avLst>
                <a:gd name="adj1" fmla="val 0"/>
                <a:gd name="adj2" fmla="val 25945"/>
              </a:avLst>
            </a:prstGeom>
            <a:gradFill flip="none" rotWithShape="1">
              <a:gsLst>
                <a:gs pos="74000">
                  <a:schemeClr val="accent1">
                    <a:lumMod val="40000"/>
                    <a:lumOff val="60000"/>
                  </a:schemeClr>
                </a:gs>
                <a:gs pos="0">
                  <a:srgbClr val="4874CB"/>
                </a:gs>
              </a:gsLst>
              <a:lin ang="2700000" scaled="1"/>
              <a:tileRect/>
            </a:gradFill>
            <a:ln w="12700" cap="flat" cmpd="sng" algn="ctr">
              <a:gradFill flip="none" rotWithShape="1">
                <a:gsLst>
                  <a:gs pos="0">
                    <a:srgbClr val="4472C4">
                      <a:lumMod val="5000"/>
                      <a:lumOff val="95000"/>
                    </a:srgbClr>
                  </a:gs>
                  <a:gs pos="100000">
                    <a:srgbClr val="CDF2FF"/>
                  </a:gs>
                </a:gsLst>
                <a:lin ang="5400000" scaled="1"/>
                <a:tileRect/>
              </a:gradFill>
              <a:prstDash val="solid"/>
              <a:miter lim="800000"/>
            </a:ln>
            <a:effectLst>
              <a:outerShdw blurRad="165100" dist="38100" dir="5400000" sx="101000" sy="101000" algn="t" rotWithShape="0">
                <a:srgbClr val="004ECC">
                  <a:alpha val="22000"/>
                </a:srgb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045" name="PA-文本框 3167"/>
            <p:cNvSpPr txBox="1"/>
            <p:nvPr>
              <p:custDataLst>
                <p:tags r:id="rId43"/>
              </p:custDataLst>
            </p:nvPr>
          </p:nvSpPr>
          <p:spPr>
            <a:xfrm>
              <a:off x="4542853" y="907253"/>
              <a:ext cx="1375012" cy="5067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di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优设标题黑" panose="00000500000000000000" pitchFamily="2" charset="-122"/>
                  <a:ea typeface="优设标题黑" panose="00000500000000000000" pitchFamily="2" charset="-122"/>
                  <a:sym typeface="优设标题黑" panose="00000500000000000000" pitchFamily="2" charset="-122"/>
                </a:rPr>
                <a:t>目标画像</a:t>
              </a:r>
              <a:endParaRPr kumimoji="0" lang="zh-CN" alt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优设标题黑" panose="00000500000000000000" pitchFamily="2" charset="-122"/>
                <a:ea typeface="优设标题黑" panose="00000500000000000000" pitchFamily="2" charset="-122"/>
                <a:sym typeface="优设标题黑" panose="00000500000000000000" pitchFamily="2" charset="-122"/>
              </a:endParaRPr>
            </a:p>
          </p:txBody>
        </p:sp>
      </p:grpSp>
      <p:grpSp>
        <p:nvGrpSpPr>
          <p:cNvPr id="57" name="PA-原创小红书雷点PPT禁止盗用"/>
          <p:cNvGrpSpPr/>
          <p:nvPr>
            <p:custDataLst>
              <p:tags r:id="rId44"/>
            </p:custDataLst>
          </p:nvPr>
        </p:nvGrpSpPr>
        <p:grpSpPr>
          <a:xfrm>
            <a:off x="1346937" y="4027887"/>
            <a:ext cx="2878949" cy="506730"/>
            <a:chOff x="3930686" y="892971"/>
            <a:chExt cx="2559557" cy="506730"/>
          </a:xfrm>
        </p:grpSpPr>
        <p:sp>
          <p:nvSpPr>
            <p:cNvPr id="58" name="PA-剪去对角的矩形 108"/>
            <p:cNvSpPr/>
            <p:nvPr>
              <p:custDataLst>
                <p:tags r:id="rId45"/>
              </p:custDataLst>
            </p:nvPr>
          </p:nvSpPr>
          <p:spPr>
            <a:xfrm>
              <a:off x="3930686" y="905348"/>
              <a:ext cx="2559557" cy="476865"/>
            </a:xfrm>
            <a:prstGeom prst="snip2DiagRect">
              <a:avLst>
                <a:gd name="adj1" fmla="val 0"/>
                <a:gd name="adj2" fmla="val 25945"/>
              </a:avLst>
            </a:prstGeom>
            <a:gradFill flip="none" rotWithShape="1">
              <a:gsLst>
                <a:gs pos="74000">
                  <a:schemeClr val="accent1">
                    <a:lumMod val="60000"/>
                    <a:lumOff val="40000"/>
                  </a:schemeClr>
                </a:gs>
                <a:gs pos="0">
                  <a:srgbClr val="4874CB"/>
                </a:gs>
              </a:gsLst>
              <a:lin ang="2700000" scaled="1"/>
              <a:tileRect/>
            </a:gradFill>
            <a:ln w="12700" cap="flat" cmpd="sng" algn="ctr">
              <a:gradFill flip="none" rotWithShape="1">
                <a:gsLst>
                  <a:gs pos="0">
                    <a:srgbClr val="4472C4">
                      <a:lumMod val="5000"/>
                      <a:lumOff val="95000"/>
                    </a:srgbClr>
                  </a:gs>
                  <a:gs pos="100000">
                    <a:srgbClr val="CDF2FF"/>
                  </a:gs>
                </a:gsLst>
                <a:lin ang="5400000" scaled="1"/>
                <a:tileRect/>
              </a:gradFill>
              <a:prstDash val="solid"/>
              <a:miter lim="800000"/>
            </a:ln>
            <a:effectLst>
              <a:outerShdw blurRad="165100" dist="38100" dir="5400000" sx="101000" sy="101000" algn="t" rotWithShape="0">
                <a:srgbClr val="004ECC">
                  <a:alpha val="22000"/>
                </a:srgb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 kern="0" dirty="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59" name="PA-文本框 110"/>
            <p:cNvSpPr txBox="1"/>
            <p:nvPr>
              <p:custDataLst>
                <p:tags r:id="rId46"/>
              </p:custDataLst>
            </p:nvPr>
          </p:nvSpPr>
          <p:spPr>
            <a:xfrm>
              <a:off x="4092505" y="892971"/>
              <a:ext cx="2326904" cy="5067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优设标题黑" panose="00000500000000000000" pitchFamily="2" charset="-122"/>
                  <a:ea typeface="优设标题黑" panose="00000500000000000000" pitchFamily="2" charset="-122"/>
                  <a:cs typeface="Arial" panose="020B0604020202020204" pitchFamily="34" charset="0"/>
                  <a:sym typeface="优设标题黑" panose="00000500000000000000" pitchFamily="2" charset="-122"/>
                </a:rPr>
                <a:t> </a:t>
              </a:r>
              <a:r>
                <a:rPr kumimoji="1" lang="zh-CN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优设标题黑" panose="00000500000000000000" pitchFamily="2" charset="-122"/>
                  <a:ea typeface="优设标题黑" panose="00000500000000000000" pitchFamily="2" charset="-122"/>
                  <a:cs typeface="Arial" panose="020B0604020202020204" pitchFamily="34" charset="0"/>
                  <a:sym typeface="优设标题黑" panose="00000500000000000000" pitchFamily="2" charset="-122"/>
                </a:rPr>
                <a:t>核心痛点</a:t>
              </a:r>
              <a:endParaRPr kumimoji="1" lang="zh-CN" alt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优设标题黑" panose="00000500000000000000" pitchFamily="2" charset="-122"/>
                <a:ea typeface="优设标题黑" panose="00000500000000000000" pitchFamily="2" charset="-122"/>
                <a:cs typeface="Arial" panose="020B0604020202020204" pitchFamily="34" charset="0"/>
                <a:sym typeface="优设标题黑" panose="00000500000000000000" pitchFamily="2" charset="-122"/>
              </a:endParaRPr>
            </a:p>
          </p:txBody>
        </p:sp>
      </p:grpSp>
      <p:sp>
        <p:nvSpPr>
          <p:cNvPr id="60" name="PA-原创小红书雷点PPT禁止盗用" descr="小米手环5智能心率监测蓝牙男女款运动计步器支付宝天气压力睡眠手表手环4升级-tmall.com天猫"/>
          <p:cNvSpPr>
            <a:spLocks noChangeAspect="1" noChangeArrowheads="1"/>
          </p:cNvSpPr>
          <p:nvPr>
            <p:custDataLst>
              <p:tags r:id="rId47"/>
            </p:custDataLst>
          </p:nvPr>
        </p:nvSpPr>
        <p:spPr bwMode="auto">
          <a:xfrm>
            <a:off x="6339205" y="331343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prstClr val="black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61" name="PA-原创小红书雷点PPT禁止盗用" descr="黑暗中的灯光  描述已自动生成"/>
          <p:cNvPicPr>
            <a:picLocks noChangeAspect="1"/>
          </p:cNvPicPr>
          <p:nvPr>
            <p:custDataLst>
              <p:tags r:id="rId48"/>
            </p:custDataLst>
          </p:nvPr>
        </p:nvPicPr>
        <p:blipFill rotWithShape="1">
          <a:blip r:embed="rId49" cstate="screen">
            <a:duotone>
              <a:srgbClr val="FFC00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2371568" y="1531258"/>
            <a:ext cx="3274537" cy="500347"/>
          </a:xfrm>
          <a:prstGeom prst="rect">
            <a:avLst/>
          </a:prstGeom>
          <a:effectLst/>
        </p:spPr>
      </p:pic>
      <p:pic>
        <p:nvPicPr>
          <p:cNvPr id="62" name="PA-原创小红书雷点PPT禁止盗用" descr="黑暗中的灯光  描述已自动生成"/>
          <p:cNvPicPr>
            <a:picLocks noChangeAspect="1"/>
          </p:cNvPicPr>
          <p:nvPr>
            <p:custDataLst>
              <p:tags r:id="rId51"/>
            </p:custDataLst>
          </p:nvPr>
        </p:nvPicPr>
        <p:blipFill rotWithShape="1">
          <a:blip r:embed="rId49" cstate="screen">
            <a:duotone>
              <a:srgbClr val="FFC00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2052925" y="4298112"/>
            <a:ext cx="3274537" cy="500347"/>
          </a:xfrm>
          <a:prstGeom prst="rect">
            <a:avLst/>
          </a:prstGeom>
          <a:effectLst/>
        </p:spPr>
      </p:pic>
      <p:sp>
        <p:nvSpPr>
          <p:cNvPr id="64" name="PA-圆角矩形 75"/>
          <p:cNvSpPr/>
          <p:nvPr>
            <p:custDataLst>
              <p:tags r:id="rId52"/>
            </p:custDataLst>
          </p:nvPr>
        </p:nvSpPr>
        <p:spPr>
          <a:xfrm>
            <a:off x="6990715" y="1391285"/>
            <a:ext cx="4511675" cy="2600325"/>
          </a:xfrm>
          <a:prstGeom prst="roundRect">
            <a:avLst>
              <a:gd name="adj" fmla="val 4508"/>
            </a:avLst>
          </a:prstGeom>
          <a:gradFill flip="none" rotWithShape="1">
            <a:gsLst>
              <a:gs pos="26000">
                <a:sysClr val="window" lastClr="FFFFFF"/>
              </a:gs>
              <a:gs pos="100000">
                <a:sysClr val="window" lastClr="FFFFFF"/>
              </a:gs>
            </a:gsLst>
            <a:lin ang="16200000" scaled="1"/>
            <a:tileRect/>
          </a:gradFill>
          <a:ln w="9525" cap="flat" cmpd="sng" algn="ctr">
            <a:solidFill>
              <a:srgbClr val="4874CB"/>
            </a:solidFill>
            <a:prstDash val="solid"/>
            <a:miter lim="800000"/>
          </a:ln>
          <a:effectLst>
            <a:outerShdw blurRad="152400" sx="102000" sy="102000" algn="ctr" rotWithShape="0">
              <a:srgbClr val="004ECC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742950" y="1918970"/>
            <a:ext cx="5901690" cy="1769110"/>
          </a:xfrm>
          <a:prstGeom prst="rect">
            <a:avLst/>
          </a:prstGeom>
        </p:spPr>
        <p:txBody>
          <a:bodyPr>
            <a:noAutofit/>
          </a:bodyPr>
          <a:p>
            <a:pPr indent="0" fontAlgn="auto">
              <a:spcBef>
                <a:spcPct val="0"/>
              </a:spcBef>
              <a:spcAft>
                <a:spcPts val="400"/>
              </a:spcAft>
            </a:pPr>
            <a:r>
              <a:rPr lang="en-US" altLang="zh-CN" sz="2600" b="1" i="0">
                <a:solidFill>
                  <a:srgbClr val="0F17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18-35</a:t>
            </a:r>
            <a:r>
              <a:rPr lang="zh-CN" altLang="en-US" sz="2600" b="1" i="0">
                <a:solidFill>
                  <a:srgbClr val="0F172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岁 跨维人群</a:t>
            </a:r>
            <a:endParaRPr lang="zh-CN" altLang="en-US" sz="2600" b="1" i="0">
              <a:solidFill>
                <a:srgbClr val="0F172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spcAft>
                <a:spcPts val="300"/>
              </a:spcAft>
            </a:pPr>
            <a:r>
              <a:rPr lang="zh-CN" altLang="en-US" b="1" i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核心受众：</a:t>
            </a:r>
            <a:r>
              <a:rPr lang="en-US" altLang="zh-CN" b="1" i="0">
                <a:solidFill>
                  <a:srgbClr val="129057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 </a:t>
            </a:r>
            <a:r>
              <a:rPr lang="zh-CN" altLang="en-US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处于“人生上升期”的高校学生、职场新人、自由职业者。</a:t>
            </a:r>
            <a:endParaRPr lang="zh-CN" altLang="en-US" b="0" i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indent="0">
              <a:spcAft>
                <a:spcPts val="300"/>
              </a:spcAft>
            </a:pPr>
            <a:r>
              <a:rPr lang="zh-CN" altLang="en-US" b="1" i="0">
                <a:solidFill>
                  <a:schemeClr val="accent1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画像关键</a:t>
            </a:r>
            <a:r>
              <a:rPr lang="zh-CN" altLang="en-US" b="1" i="0">
                <a:solidFill>
                  <a:srgbClr val="129057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lang="zh-CN" altLang="en-US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他们对工具的颗粒度要求极高，厌恶机械录入，但渴望对混乱的生活拥有</a:t>
            </a:r>
            <a:r>
              <a:rPr lang="en-US" altLang="zh-CN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上帝视角</a:t>
            </a:r>
            <a:r>
              <a:rPr lang="en-US" altLang="zh-CN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的掌控感</a:t>
            </a:r>
            <a:r>
              <a:rPr lang="zh-CN" altLang="en-US" sz="1600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1600" b="0" i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66" name="PA-原创小红书雷点PPT禁止盗用"/>
          <p:cNvGrpSpPr/>
          <p:nvPr>
            <p:custDataLst>
              <p:tags r:id="rId53"/>
            </p:custDataLst>
          </p:nvPr>
        </p:nvGrpSpPr>
        <p:grpSpPr>
          <a:xfrm>
            <a:off x="7200000" y="1548830"/>
            <a:ext cx="4067810" cy="415925"/>
            <a:chOff x="3678586" y="3954958"/>
            <a:chExt cx="2569202" cy="453219"/>
          </a:xfrm>
        </p:grpSpPr>
        <p:sp>
          <p:nvSpPr>
            <p:cNvPr id="67" name="PA-圆角矩形 123"/>
            <p:cNvSpPr/>
            <p:nvPr>
              <p:custDataLst>
                <p:tags r:id="rId54"/>
              </p:custDataLst>
            </p:nvPr>
          </p:nvSpPr>
          <p:spPr>
            <a:xfrm>
              <a:off x="3678586" y="3970228"/>
              <a:ext cx="2569202" cy="43794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25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kern="0" dirty="0">
                <a:solidFill>
                  <a:srgbClr val="277B55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68" name="PA-文本框 124"/>
            <p:cNvSpPr txBox="1"/>
            <p:nvPr>
              <p:custDataLst>
                <p:tags r:id="rId55"/>
              </p:custDataLst>
            </p:nvPr>
          </p:nvSpPr>
          <p:spPr>
            <a:xfrm>
              <a:off x="3963872" y="3954958"/>
              <a:ext cx="1998632" cy="4179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9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sym typeface="阿里巴巴普惠体 R" panose="00020600040101010101" pitchFamily="18" charset="-122"/>
                </a:rPr>
                <a:t>校园：复杂课表</a:t>
              </a: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sym typeface="阿里巴巴普惠体 R" panose="00020600040101010101" pitchFamily="18" charset="-122"/>
                </a:rPr>
                <a:t>/DDL</a:t>
              </a:r>
              <a:endParaRPr kumimoji="0" lang="en-US" altLang="zh-CN" sz="19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sym typeface="阿里巴巴普惠体 R" panose="00020600040101010101" pitchFamily="18" charset="-122"/>
              </a:endParaRPr>
            </a:p>
          </p:txBody>
        </p:sp>
      </p:grpSp>
      <p:grpSp>
        <p:nvGrpSpPr>
          <p:cNvPr id="69" name="PA-原创小红书雷点PPT禁止盗用"/>
          <p:cNvGrpSpPr/>
          <p:nvPr>
            <p:custDataLst>
              <p:tags r:id="rId56"/>
            </p:custDataLst>
          </p:nvPr>
        </p:nvGrpSpPr>
        <p:grpSpPr>
          <a:xfrm>
            <a:off x="7200000" y="2160830"/>
            <a:ext cx="4067810" cy="415925"/>
            <a:chOff x="3678586" y="3954958"/>
            <a:chExt cx="2569202" cy="453219"/>
          </a:xfrm>
        </p:grpSpPr>
        <p:sp>
          <p:nvSpPr>
            <p:cNvPr id="70" name="PA-圆角矩形 123"/>
            <p:cNvSpPr/>
            <p:nvPr>
              <p:custDataLst>
                <p:tags r:id="rId57"/>
              </p:custDataLst>
            </p:nvPr>
          </p:nvSpPr>
          <p:spPr>
            <a:xfrm>
              <a:off x="3678586" y="3970228"/>
              <a:ext cx="2569202" cy="43794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25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kern="0" dirty="0">
                <a:solidFill>
                  <a:srgbClr val="277B55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71" name="PA-文本框 124"/>
            <p:cNvSpPr txBox="1"/>
            <p:nvPr>
              <p:custDataLst>
                <p:tags r:id="rId58"/>
              </p:custDataLst>
            </p:nvPr>
          </p:nvSpPr>
          <p:spPr>
            <a:xfrm>
              <a:off x="3963872" y="3954958"/>
              <a:ext cx="1998632" cy="4179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9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sym typeface="阿里巴巴普惠体 R" panose="00020600040101010101" pitchFamily="18" charset="-122"/>
                </a:rPr>
                <a:t>职场：项目排期</a:t>
              </a: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sym typeface="阿里巴巴普惠体 R" panose="00020600040101010101" pitchFamily="18" charset="-122"/>
                </a:rPr>
                <a:t>/</a:t>
              </a:r>
              <a:r>
                <a:rPr kumimoji="0" lang="zh-CN" altLang="en-US" sz="19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sym typeface="阿里巴巴普惠体 R" panose="00020600040101010101" pitchFamily="18" charset="-122"/>
                </a:rPr>
                <a:t>会议</a:t>
              </a:r>
              <a:endParaRPr kumimoji="0" lang="zh-CN" altLang="en-US" sz="19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sym typeface="阿里巴巴普惠体 R" panose="00020600040101010101" pitchFamily="18" charset="-122"/>
              </a:endParaRPr>
            </a:p>
          </p:txBody>
        </p:sp>
      </p:grpSp>
      <p:grpSp>
        <p:nvGrpSpPr>
          <p:cNvPr id="73" name="PA-原创小红书雷点PPT禁止盗用"/>
          <p:cNvGrpSpPr/>
          <p:nvPr>
            <p:custDataLst>
              <p:tags r:id="rId59"/>
            </p:custDataLst>
          </p:nvPr>
        </p:nvGrpSpPr>
        <p:grpSpPr>
          <a:xfrm>
            <a:off x="7200000" y="2772830"/>
            <a:ext cx="4067810" cy="415925"/>
            <a:chOff x="3678586" y="3954958"/>
            <a:chExt cx="2569202" cy="453219"/>
          </a:xfrm>
        </p:grpSpPr>
        <p:sp>
          <p:nvSpPr>
            <p:cNvPr id="79" name="PA-圆角矩形 123"/>
            <p:cNvSpPr/>
            <p:nvPr>
              <p:custDataLst>
                <p:tags r:id="rId60"/>
              </p:custDataLst>
            </p:nvPr>
          </p:nvSpPr>
          <p:spPr>
            <a:xfrm>
              <a:off x="3678586" y="3970228"/>
              <a:ext cx="2569202" cy="43794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25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path path="circle">
                <a:fillToRect l="100000" b="100000"/>
              </a:path>
              <a:tileRect t="-100000" r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kern="0" dirty="0">
                <a:solidFill>
                  <a:srgbClr val="277B55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81" name="PA-文本框 124"/>
            <p:cNvSpPr txBox="1"/>
            <p:nvPr>
              <p:custDataLst>
                <p:tags r:id="rId61"/>
              </p:custDataLst>
            </p:nvPr>
          </p:nvSpPr>
          <p:spPr>
            <a:xfrm>
              <a:off x="3963872" y="3954958"/>
              <a:ext cx="1998632" cy="4179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9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sym typeface="阿里巴巴普惠体 R" panose="00020600040101010101" pitchFamily="18" charset="-122"/>
                </a:rPr>
                <a:t>自由：弹性任务</a:t>
              </a: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sym typeface="阿里巴巴普惠体 R" panose="00020600040101010101" pitchFamily="18" charset="-122"/>
                </a:rPr>
                <a:t>/</a:t>
              </a:r>
              <a:r>
                <a:rPr kumimoji="0" lang="zh-CN" altLang="en-US" sz="19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sym typeface="阿里巴巴普惠体 R" panose="00020600040101010101" pitchFamily="18" charset="-122"/>
                </a:rPr>
                <a:t>社交</a:t>
              </a:r>
              <a:endParaRPr kumimoji="0" lang="zh-CN" altLang="en-US" sz="19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sym typeface="阿里巴巴普惠体 R" panose="00020600040101010101" pitchFamily="18" charset="-122"/>
              </a:endParaRPr>
            </a:p>
          </p:txBody>
        </p:sp>
      </p:grpSp>
      <p:grpSp>
        <p:nvGrpSpPr>
          <p:cNvPr id="82" name="PA-原创小红书雷点PPT禁止盗用"/>
          <p:cNvGrpSpPr/>
          <p:nvPr>
            <p:custDataLst>
              <p:tags r:id="rId62"/>
            </p:custDataLst>
          </p:nvPr>
        </p:nvGrpSpPr>
        <p:grpSpPr>
          <a:xfrm>
            <a:off x="7200000" y="3384830"/>
            <a:ext cx="4067810" cy="415925"/>
            <a:chOff x="3678586" y="3954958"/>
            <a:chExt cx="2569202" cy="453219"/>
          </a:xfrm>
        </p:grpSpPr>
        <p:sp>
          <p:nvSpPr>
            <p:cNvPr id="83" name="PA-圆角矩形 123"/>
            <p:cNvSpPr/>
            <p:nvPr>
              <p:custDataLst>
                <p:tags r:id="rId63"/>
              </p:custDataLst>
            </p:nvPr>
          </p:nvSpPr>
          <p:spPr>
            <a:xfrm>
              <a:off x="3678586" y="3970228"/>
              <a:ext cx="2569202" cy="437949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  <a:alpha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kern="0" dirty="0">
                <a:solidFill>
                  <a:srgbClr val="277B55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84" name="PA-文本框 124"/>
            <p:cNvSpPr txBox="1"/>
            <p:nvPr>
              <p:custDataLst>
                <p:tags r:id="rId64"/>
              </p:custDataLst>
            </p:nvPr>
          </p:nvSpPr>
          <p:spPr>
            <a:xfrm>
              <a:off x="3963872" y="3954958"/>
              <a:ext cx="1998632" cy="4179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9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sym typeface="阿里巴巴普惠体 R" panose="00020600040101010101" pitchFamily="18" charset="-122"/>
                </a:rPr>
                <a:t>工作</a:t>
              </a:r>
              <a:r>
                <a:rPr kumimoji="0" lang="en-US" altLang="zh-CN" sz="19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sym typeface="阿里巴巴普惠体 R" panose="00020600040101010101" pitchFamily="18" charset="-122"/>
                </a:rPr>
                <a:t>or</a:t>
              </a:r>
              <a:r>
                <a:rPr kumimoji="0" lang="zh-CN" altLang="en-US" sz="19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sym typeface="阿里巴巴普惠体 R" panose="00020600040101010101" pitchFamily="18" charset="-122"/>
                </a:rPr>
                <a:t>学习双模式</a:t>
              </a:r>
              <a:r>
                <a:rPr kumimoji="0" lang="zh-CN" altLang="en-US" sz="1900" b="1" i="0" u="none" strike="noStrike" kern="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阿里巴巴普惠体 R" panose="00020600040101010101" pitchFamily="18" charset="-122"/>
                  <a:ea typeface="阿里巴巴普惠体 R" panose="00020600040101010101" pitchFamily="18" charset="-122"/>
                  <a:sym typeface="阿里巴巴普惠体 R" panose="00020600040101010101" pitchFamily="18" charset="-122"/>
                </a:rPr>
                <a:t>切换</a:t>
              </a:r>
              <a:endParaRPr kumimoji="0" lang="zh-CN" altLang="en-US" sz="19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阿里巴巴普惠体 R" panose="00020600040101010101" pitchFamily="18" charset="-122"/>
                <a:ea typeface="阿里巴巴普惠体 R" panose="00020600040101010101" pitchFamily="18" charset="-122"/>
                <a:sym typeface="阿里巴巴普惠体 R" panose="00020600040101010101" pitchFamily="18" charset="-122"/>
              </a:endParaRPr>
            </a:p>
          </p:txBody>
        </p:sp>
      </p:grpSp>
      <p:sp>
        <p:nvSpPr>
          <p:cNvPr id="85" name="文本框 84"/>
          <p:cNvSpPr txBox="1"/>
          <p:nvPr/>
        </p:nvSpPr>
        <p:spPr>
          <a:xfrm>
            <a:off x="726440" y="4590415"/>
            <a:ext cx="10739755" cy="210439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>
              <a:spcAft>
                <a:spcPts val="400"/>
              </a:spcAft>
              <a:buFont typeface="Arial" panose="020B0604020202020204"/>
              <a:buNone/>
            </a:pPr>
            <a:r>
              <a:rPr lang="zh-CN" altLang="en-US" sz="1900" b="1" i="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规划摩擦力过剩：</a:t>
            </a:r>
            <a:endParaRPr lang="zh-CN" altLang="en-US" sz="1900" b="0" i="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indent="0">
              <a:spcAft>
                <a:spcPts val="400"/>
              </a:spcAft>
              <a:buFont typeface="Arial" panose="020B0604020202020204"/>
              <a:buNone/>
            </a:pPr>
            <a:r>
              <a:rPr lang="en-US" altLang="zh-CN" sz="1900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   </a:t>
            </a:r>
            <a:r>
              <a:rPr lang="zh-CN" altLang="en-US" sz="1900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传统 </a:t>
            </a:r>
            <a:r>
              <a:rPr lang="en-US" altLang="zh-CN" sz="1900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App </a:t>
            </a:r>
            <a:r>
              <a:rPr lang="zh-CN" altLang="en-US" sz="1900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需要先想明白“怎么记”，才能开始记录。这种规划压力导致了严重的行动拖延。</a:t>
            </a:r>
            <a:endParaRPr lang="zh-CN" altLang="en-US" sz="1900" b="0" i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indent="0">
              <a:spcAft>
                <a:spcPts val="400"/>
              </a:spcAft>
              <a:buFont typeface="Arial" panose="020B0604020202020204"/>
              <a:buNone/>
            </a:pPr>
            <a:r>
              <a:rPr lang="zh-CN" altLang="en-US" sz="1900" b="1" i="0">
                <a:gradFill>
                  <a:gsLst>
                    <a:gs pos="50000">
                      <a:schemeClr val="accent2"/>
                    </a:gs>
                    <a:gs pos="0">
                      <a:schemeClr val="accent2">
                        <a:lumMod val="25000"/>
                        <a:lumOff val="75000"/>
                      </a:schemeClr>
                    </a:gs>
                    <a:gs pos="100000">
                      <a:schemeClr val="accent2">
                        <a:lumMod val="85000"/>
                      </a:schemeClr>
                    </a:gs>
                  </a:gsLst>
                  <a:lin ang="5400000"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信息孤岛效应：</a:t>
            </a:r>
            <a:endParaRPr lang="zh-CN" altLang="en-US" sz="1900" b="1" i="0"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indent="0">
              <a:spcAft>
                <a:spcPts val="400"/>
              </a:spcAft>
              <a:buFont typeface="Arial" panose="020B0604020202020204"/>
              <a:buNone/>
            </a:pPr>
            <a:r>
              <a:rPr lang="en-US" altLang="zh-CN" sz="1900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   </a:t>
            </a:r>
            <a:r>
              <a:rPr lang="zh-CN" altLang="en-US" sz="1900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日程归日程，笔记归笔记，情绪归情绪。缺乏一个能自动建立关联的“中枢智脑”。</a:t>
            </a:r>
            <a:endParaRPr lang="zh-CN" altLang="en-US" sz="1900" b="0" i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indent="0">
              <a:buFont typeface="Arial" panose="020B0604020202020204"/>
              <a:buNone/>
            </a:pPr>
            <a:r>
              <a:rPr lang="zh-CN" altLang="en-US" sz="1900" b="1" i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数据主权缺失：</a:t>
            </a:r>
            <a:endParaRPr lang="zh-CN" altLang="en-US" sz="1900" b="1" i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indent="0">
              <a:buFont typeface="Arial" panose="020B0604020202020204"/>
              <a:buNone/>
            </a:pPr>
            <a:r>
              <a:rPr lang="en-US" altLang="zh-CN" sz="1900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   </a:t>
            </a:r>
            <a:r>
              <a:rPr lang="zh-CN" altLang="en-US" sz="1900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云端 </a:t>
            </a:r>
            <a:r>
              <a:rPr lang="en-US" altLang="zh-CN" sz="1900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AI </a:t>
            </a:r>
            <a:r>
              <a:rPr lang="zh-CN" altLang="en-US" sz="1900" b="0" i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带来的便利往往以牺牲个人绝对隐私为代价，阻碍了用户进行深度的自我交流。</a:t>
            </a:r>
            <a:endParaRPr lang="zh-CN" altLang="en-US" sz="1900" b="0" i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88" name="PA-原创小红书雷点PPT禁止盗用" descr="黑暗中的灯光  描述已自动生成"/>
          <p:cNvPicPr>
            <a:picLocks noChangeAspect="1"/>
          </p:cNvPicPr>
          <p:nvPr>
            <p:custDataLst>
              <p:tags r:id="rId65"/>
            </p:custDataLst>
          </p:nvPr>
        </p:nvPicPr>
        <p:blipFill rotWithShape="1">
          <a:blip r:embed="rId49" cstate="screen">
            <a:duotone>
              <a:srgbClr val="FFC00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2052798" y="4210958"/>
            <a:ext cx="3274537" cy="500347"/>
          </a:xfrm>
          <a:prstGeom prst="rect">
            <a:avLst/>
          </a:prstGeom>
          <a:effectLst/>
        </p:spPr>
      </p:pic>
    </p:spTree>
    <p:custDataLst>
      <p:tags r:id="rId66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83" name="PA-文本框 14"/>
          <p:cNvSpPr txBox="1"/>
          <p:nvPr>
            <p:custDataLst>
              <p:tags r:id="rId2"/>
            </p:custDataLst>
          </p:nvPr>
        </p:nvSpPr>
        <p:spPr>
          <a:xfrm>
            <a:off x="165100" y="234950"/>
            <a:ext cx="3329940" cy="932815"/>
          </a:xfrm>
          <a:prstGeom prst="rect">
            <a:avLst/>
          </a:prstGeom>
          <a:noFill/>
        </p:spPr>
        <p:txBody>
          <a:bodyPr wrap="none" lIns="91417" tIns="45709" rIns="91417" bIns="45709" rtlCol="0">
            <a:noAutofit/>
          </a:bodyPr>
          <a:lstStyle>
            <a:defPPr>
              <a:defRPr lang="zh-CN"/>
            </a:defPPr>
            <a:lvl1pPr lvl="0" algn="dist">
              <a:defRPr sz="2400" b="1">
                <a:solidFill>
                  <a:srgbClr val="0E419C"/>
                </a:solidFill>
                <a:latin typeface="微软雅黑" panose="020B0503020204020204" charset="-122"/>
                <a:cs typeface="+mn-ea"/>
              </a:defRPr>
            </a:lvl1pPr>
          </a:lstStyle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差异化</a:t>
            </a: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分析</a:t>
            </a:r>
            <a:endParaRPr kumimoji="1" lang="zh-CN" altLang="en-US" sz="400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effectLst/>
              <a:uLnTx/>
              <a:uFillTx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41" name="图片 1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1175" y="-450215"/>
            <a:ext cx="4092575" cy="230378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1099820" y="1752600"/>
            <a:ext cx="9992360" cy="48006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971800" y="1021715"/>
            <a:ext cx="6247765" cy="9258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3600" b="1">
                <a:gradFill>
                  <a:gsLst>
                    <a:gs pos="100000">
                      <a:srgbClr val="6264F8"/>
                    </a:gs>
                    <a:gs pos="49000">
                      <a:srgbClr val="B584EC"/>
                    </a:gs>
                    <a:gs pos="0">
                      <a:srgbClr val="EE9AE5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</a:t>
            </a:r>
            <a:r>
              <a:rPr lang="en-US" altLang="zh-CN" sz="3600" b="1">
                <a:gradFill>
                  <a:gsLst>
                    <a:gs pos="100000">
                      <a:srgbClr val="6264F8"/>
                    </a:gs>
                    <a:gs pos="49000">
                      <a:srgbClr val="B584EC"/>
                    </a:gs>
                    <a:gs pos="0">
                      <a:srgbClr val="EE9AE5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3600" b="1">
                <a:gradFill>
                  <a:gsLst>
                    <a:gs pos="100000">
                      <a:srgbClr val="6264F8"/>
                    </a:gs>
                    <a:gs pos="49000">
                      <a:srgbClr val="B584EC"/>
                    </a:gs>
                    <a:gs pos="0">
                      <a:srgbClr val="EE9AE5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意图断层</a:t>
            </a:r>
            <a:r>
              <a:rPr lang="en-US" altLang="zh-CN" sz="3600" b="1">
                <a:gradFill>
                  <a:gsLst>
                    <a:gs pos="100000">
                      <a:srgbClr val="6264F8"/>
                    </a:gs>
                    <a:gs pos="49000">
                      <a:srgbClr val="B584EC"/>
                    </a:gs>
                    <a:gs pos="0">
                      <a:srgbClr val="EE9AE5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3600" b="1">
                <a:gradFill>
                  <a:gsLst>
                    <a:gs pos="100000">
                      <a:srgbClr val="6264F8"/>
                    </a:gs>
                    <a:gs pos="49000">
                      <a:srgbClr val="B584EC"/>
                    </a:gs>
                    <a:gs pos="0">
                      <a:srgbClr val="EE9AE5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到</a:t>
            </a:r>
            <a:r>
              <a:rPr lang="en-US" altLang="zh-CN" sz="3600" b="1">
                <a:gradFill>
                  <a:gsLst>
                    <a:gs pos="100000">
                      <a:srgbClr val="6264F8"/>
                    </a:gs>
                    <a:gs pos="49000">
                      <a:srgbClr val="B584EC"/>
                    </a:gs>
                    <a:gs pos="0">
                      <a:srgbClr val="EE9AE5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3600" b="1">
                <a:gradFill>
                  <a:gsLst>
                    <a:gs pos="100000">
                      <a:srgbClr val="6264F8"/>
                    </a:gs>
                    <a:gs pos="49000">
                      <a:srgbClr val="B584EC"/>
                    </a:gs>
                    <a:gs pos="0">
                      <a:srgbClr val="EE9AE5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零冲突闭环</a:t>
            </a:r>
            <a:r>
              <a:rPr lang="en-US" altLang="zh-CN" sz="3600" b="1">
                <a:gradFill>
                  <a:gsLst>
                    <a:gs pos="100000">
                      <a:srgbClr val="6264F8"/>
                    </a:gs>
                    <a:gs pos="49000">
                      <a:srgbClr val="B584EC"/>
                    </a:gs>
                    <a:gs pos="0">
                      <a:srgbClr val="EE9AE5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endParaRPr lang="en-US" altLang="zh-CN" sz="3600" b="1">
              <a:gradFill>
                <a:gsLst>
                  <a:gs pos="100000">
                    <a:srgbClr val="6264F8"/>
                  </a:gs>
                  <a:gs pos="49000">
                    <a:srgbClr val="B584EC"/>
                  </a:gs>
                  <a:gs pos="0">
                    <a:srgbClr val="EE9AE5"/>
                  </a:gs>
                </a:gsLst>
                <a:lin ang="27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83" name="PA-文本框 14"/>
          <p:cNvSpPr txBox="1"/>
          <p:nvPr>
            <p:custDataLst>
              <p:tags r:id="rId2"/>
            </p:custDataLst>
          </p:nvPr>
        </p:nvSpPr>
        <p:spPr>
          <a:xfrm>
            <a:off x="165100" y="234950"/>
            <a:ext cx="4129405" cy="932815"/>
          </a:xfrm>
          <a:prstGeom prst="rect">
            <a:avLst/>
          </a:prstGeom>
          <a:noFill/>
        </p:spPr>
        <p:txBody>
          <a:bodyPr wrap="none" lIns="91417" tIns="45709" rIns="91417" bIns="45709" rtlCol="0">
            <a:noAutofit/>
          </a:bodyPr>
          <a:lstStyle>
            <a:defPPr>
              <a:defRPr lang="zh-CN"/>
            </a:defPPr>
            <a:lvl1pPr lvl="0" algn="dist">
              <a:defRPr sz="2400" b="1">
                <a:solidFill>
                  <a:srgbClr val="0E419C"/>
                </a:solidFill>
                <a:latin typeface="微软雅黑" panose="020B0503020204020204" charset="-122"/>
                <a:cs typeface="+mn-ea"/>
              </a:defRPr>
            </a:lvl1pPr>
          </a:lstStyle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个人与社会</a:t>
            </a: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价值</a:t>
            </a:r>
            <a:endParaRPr kumimoji="1" lang="zh-CN" altLang="en-US" sz="400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effectLst/>
              <a:uLnTx/>
              <a:uFillTx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41" name="图片 1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1175" y="-450215"/>
            <a:ext cx="4092575" cy="2303780"/>
          </a:xfrm>
          <a:prstGeom prst="rect">
            <a:avLst/>
          </a:prstGeom>
        </p:spPr>
      </p:pic>
      <p:sp>
        <p:nvSpPr>
          <p:cNvPr id="29" name="PA-原创小红书雷点PPT禁止盗用38"/>
          <p:cNvSpPr/>
          <p:nvPr>
            <p:custDataLst>
              <p:tags r:id="rId4"/>
            </p:custDataLst>
          </p:nvPr>
        </p:nvSpPr>
        <p:spPr>
          <a:xfrm>
            <a:off x="433070" y="2363470"/>
            <a:ext cx="5552440" cy="1922780"/>
          </a:xfrm>
          <a:prstGeom prst="roundRect">
            <a:avLst>
              <a:gd name="adj" fmla="val 2920"/>
            </a:avLst>
          </a:prstGeom>
          <a:gradFill flip="none" rotWithShape="1">
            <a:gsLst>
              <a:gs pos="100000">
                <a:schemeClr val="accent1">
                  <a:lumMod val="40000"/>
                  <a:lumOff val="60000"/>
                </a:schemeClr>
              </a:gs>
              <a:gs pos="25000">
                <a:sysClr val="window" lastClr="FFFFFF"/>
              </a:gs>
              <a:gs pos="68000">
                <a:sysClr val="window" lastClr="FFFFFF"/>
              </a:gs>
              <a:gs pos="0">
                <a:schemeClr val="accent1">
                  <a:lumMod val="40000"/>
                  <a:lumOff val="60000"/>
                  <a:alpha val="92000"/>
                </a:schemeClr>
              </a:gs>
            </a:gsLst>
            <a:lin ang="2700000" scaled="1"/>
            <a:tileRect/>
          </a:gradFill>
          <a:ln w="127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/>
              <a:ea typeface="HarmonyOS Sans SC" panose="00000500000000000000" pitchFamily="2" charset="-122"/>
            </a:endParaRPr>
          </a:p>
        </p:txBody>
      </p:sp>
      <p:sp>
        <p:nvSpPr>
          <p:cNvPr id="6" name="PA-原创小红书雷点PPT禁止盗用38"/>
          <p:cNvSpPr/>
          <p:nvPr>
            <p:custDataLst>
              <p:tags r:id="rId5"/>
            </p:custDataLst>
          </p:nvPr>
        </p:nvSpPr>
        <p:spPr>
          <a:xfrm>
            <a:off x="6248400" y="2363470"/>
            <a:ext cx="5490845" cy="1922780"/>
          </a:xfrm>
          <a:prstGeom prst="roundRect">
            <a:avLst>
              <a:gd name="adj" fmla="val 2920"/>
            </a:avLst>
          </a:prstGeom>
          <a:gradFill flip="none" rotWithShape="1">
            <a:gsLst>
              <a:gs pos="100000">
                <a:schemeClr val="accent1">
                  <a:lumMod val="40000"/>
                  <a:lumOff val="60000"/>
                </a:schemeClr>
              </a:gs>
              <a:gs pos="25000">
                <a:sysClr val="window" lastClr="FFFFFF"/>
              </a:gs>
              <a:gs pos="68000">
                <a:sysClr val="window" lastClr="FFFFFF"/>
              </a:gs>
              <a:gs pos="0">
                <a:schemeClr val="accent1">
                  <a:lumMod val="40000"/>
                  <a:lumOff val="60000"/>
                  <a:alpha val="92000"/>
                </a:schemeClr>
              </a:gs>
            </a:gsLst>
            <a:lin ang="2700000" scaled="1"/>
            <a:tileRect/>
          </a:gradFill>
          <a:ln w="127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/>
              <a:ea typeface="HarmonyOS Sans SC" panose="00000500000000000000" pitchFamily="2" charset="-122"/>
            </a:endParaRPr>
          </a:p>
        </p:txBody>
      </p:sp>
      <p:sp>
        <p:nvSpPr>
          <p:cNvPr id="15" name="PA-原创小红书雷点PPT禁止盗用60"/>
          <p:cNvSpPr/>
          <p:nvPr>
            <p:custDataLst>
              <p:tags r:id="rId6"/>
            </p:custDataLst>
          </p:nvPr>
        </p:nvSpPr>
        <p:spPr>
          <a:xfrm>
            <a:off x="433070" y="4402455"/>
            <a:ext cx="11306175" cy="2247265"/>
          </a:xfrm>
          <a:prstGeom prst="roundRect">
            <a:avLst>
              <a:gd name="adj" fmla="val 2920"/>
            </a:avLst>
          </a:prstGeom>
          <a:gradFill flip="none" rotWithShape="1">
            <a:gsLst>
              <a:gs pos="100000">
                <a:schemeClr val="accent5">
                  <a:lumMod val="40000"/>
                  <a:lumOff val="60000"/>
                </a:schemeClr>
              </a:gs>
              <a:gs pos="45000">
                <a:sysClr val="window" lastClr="FFFFFF"/>
              </a:gs>
              <a:gs pos="68000">
                <a:sysClr val="window" lastClr="FFFFFF"/>
              </a:gs>
              <a:gs pos="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 w="6350" cap="flat" cmpd="sng" algn="ctr">
            <a:gradFill>
              <a:gsLst>
                <a:gs pos="0">
                  <a:schemeClr val="accent5">
                    <a:lumMod val="40000"/>
                    <a:lumOff val="60000"/>
                  </a:schemeClr>
                </a:gs>
                <a:gs pos="42000">
                  <a:schemeClr val="accent5">
                    <a:lumMod val="40000"/>
                    <a:lumOff val="60000"/>
                  </a:schemeClr>
                </a:gs>
                <a:gs pos="100000">
                  <a:schemeClr val="accent5">
                    <a:lumMod val="40000"/>
                    <a:lumOff val="60000"/>
                  </a:schemeClr>
                </a:gs>
              </a:gsLst>
              <a:lin ang="8100000" scaled="0"/>
            </a:gra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/>
              <a:ea typeface="HarmonyOS Sans SC" panose="00000500000000000000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90220" y="2453640"/>
            <a:ext cx="5495290" cy="17424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400" b="1">
                <a:ln w="15875"/>
                <a:gradFill>
                  <a:gsLst>
                    <a:gs pos="0">
                      <a:schemeClr val="accent1">
                        <a:lumOff val="-19996"/>
                        <a:satOff val="20000"/>
                      </a:schemeClr>
                    </a:gs>
                    <a:gs pos="100000">
                      <a:schemeClr val="accent1">
                        <a:lumOff val="15000"/>
                        <a:satOff val="-14996"/>
                      </a:schemeClr>
                    </a:gs>
                  </a:gsLst>
                  <a:lin ang="0" scaled="0"/>
                </a:gradFill>
                <a:effectLst/>
              </a:rPr>
              <a:t>情感陪伴：</a:t>
            </a:r>
            <a:endParaRPr lang="zh-CN" altLang="en-US" sz="2400" b="1">
              <a:ln w="15875"/>
              <a:gradFill>
                <a:gsLst>
                  <a:gs pos="0">
                    <a:schemeClr val="accent1">
                      <a:lumOff val="-19996"/>
                      <a:satOff val="20000"/>
                    </a:schemeClr>
                  </a:gs>
                  <a:gs pos="100000">
                    <a:schemeClr val="accent1">
                      <a:lumOff val="15000"/>
                      <a:satOff val="-14996"/>
                    </a:schemeClr>
                  </a:gs>
                </a:gsLst>
                <a:lin ang="0" scaled="0"/>
              </a:gradFill>
              <a:effectLst/>
            </a:endParaRPr>
          </a:p>
          <a:p>
            <a:endParaRPr lang="zh-CN" altLang="en-US" sz="2400" b="1">
              <a:ln w="15875"/>
              <a:gradFill>
                <a:gsLst>
                  <a:gs pos="0">
                    <a:schemeClr val="accent1">
                      <a:lumOff val="-19996"/>
                      <a:satOff val="20000"/>
                    </a:schemeClr>
                  </a:gs>
                  <a:gs pos="100000">
                    <a:schemeClr val="accent1">
                      <a:lumOff val="15000"/>
                      <a:satOff val="-14996"/>
                    </a:schemeClr>
                  </a:gs>
                </a:gsLst>
                <a:lin ang="0" scaled="0"/>
              </a:gradFill>
              <a:effectLst/>
            </a:endParaRP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三性格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 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伙伴在用户低谷时主动响应。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考研压力大时绵绵安慰、琪琪规划、柚子调侃解压，让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一个人执行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变成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有人陪有人懂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324600" y="2453640"/>
            <a:ext cx="5490845" cy="16846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4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</a:rPr>
              <a:t>隐私守护：</a:t>
            </a:r>
            <a:endParaRPr lang="zh-CN" altLang="en-US" sz="2400" b="1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</a:endParaRPr>
          </a:p>
          <a:p>
            <a:endParaRPr lang="zh-CN" altLang="en-US" sz="2400"/>
          </a:p>
          <a:p>
            <a:r>
              <a:rPr lang="zh-CN" altLang="en-US"/>
              <a:t>心事本原文不落</a:t>
            </a:r>
            <a:r>
              <a:rPr lang="en-US" altLang="zh-CN"/>
              <a:t> AI </a:t>
            </a:r>
            <a:r>
              <a:rPr lang="zh-CN" altLang="en-US"/>
              <a:t>库，</a:t>
            </a:r>
            <a:r>
              <a:rPr lang="en-US" altLang="zh-CN"/>
              <a:t>AI </a:t>
            </a:r>
            <a:r>
              <a:rPr lang="zh-CN" altLang="en-US"/>
              <a:t>查不到也看不到。</a:t>
            </a:r>
            <a:endParaRPr lang="zh-CN" altLang="en-US"/>
          </a:p>
          <a:p>
            <a:r>
              <a:rPr lang="zh-CN" altLang="en-US"/>
              <a:t>用户主动分享时才进入对话上下文，对话结束后物理切断泄露链，让深度自我交流无后顾之忧</a:t>
            </a:r>
            <a:endParaRPr lang="zh-CN" altLang="en-US"/>
          </a:p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509270" y="1267460"/>
            <a:ext cx="1061974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/>
              <a:t>产品韧性</a:t>
            </a:r>
            <a:r>
              <a:rPr lang="en-US" altLang="zh-CN" b="1"/>
              <a:t> — </a:t>
            </a:r>
            <a:r>
              <a:rPr lang="zh-CN" altLang="en-US" b="1">
                <a:solidFill>
                  <a:schemeClr val="accent1">
                    <a:lumMod val="75000"/>
                  </a:schemeClr>
                </a:solidFill>
              </a:rPr>
              <a:t>学习</a:t>
            </a:r>
            <a:r>
              <a:rPr lang="en-US" altLang="zh-CN" b="1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zh-CN" altLang="en-US" b="1">
                <a:solidFill>
                  <a:schemeClr val="accent1">
                    <a:lumMod val="75000"/>
                  </a:schemeClr>
                </a:solidFill>
              </a:rPr>
              <a:t>工作双模式</a:t>
            </a:r>
            <a:endParaRPr lang="zh-CN" altLang="en-US" b="1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zh-CN" altLang="en-US"/>
              <a:t>用户引导时二选一（学习或工作），两套状态大卡、两套时间锚点、两套数据</a:t>
            </a:r>
            <a:r>
              <a:rPr lang="en-US" altLang="zh-CN"/>
              <a:t> Schema </a:t>
            </a:r>
            <a:r>
              <a:rPr lang="zh-CN" altLang="en-US"/>
              <a:t>完全独立。设置中可手动切换，不删数据，仅切换时间锚点数据源。适应学生到职场人的生命周期转变。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433070" y="4402455"/>
            <a:ext cx="11153140" cy="2122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社会价值</a:t>
            </a:r>
            <a:r>
              <a:rPr lang="en-US" altLang="zh-CN" sz="2400" b="1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 </a:t>
            </a:r>
            <a:r>
              <a:rPr lang="zh-CN" altLang="en-US" sz="2400" b="1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心理秩序与</a:t>
            </a:r>
            <a:r>
              <a:rPr lang="en-US" altLang="zh-CN" sz="2400" b="1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 </a:t>
            </a:r>
            <a:r>
              <a:rPr lang="zh-CN" altLang="en-US" sz="2400" b="1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治理</a:t>
            </a:r>
            <a:endParaRPr lang="zh-CN" altLang="en-US" sz="2400" b="1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en-US" altLang="zh-CN"/>
          </a:p>
          <a:p>
            <a:r>
              <a:rPr lang="zh-CN" altLang="en-US" b="1"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</a:rPr>
              <a:t>心理秩序重塑：</a:t>
            </a:r>
            <a:r>
              <a:rPr lang="zh-CN" altLang="en-US"/>
              <a:t>针对青年</a:t>
            </a:r>
            <a:r>
              <a:rPr lang="en-US" altLang="zh-CN"/>
              <a:t>"</a:t>
            </a:r>
            <a:r>
              <a:rPr lang="zh-CN" altLang="en-US"/>
              <a:t>时间贫困</a:t>
            </a:r>
            <a:r>
              <a:rPr lang="en-US" altLang="zh-CN"/>
              <a:t>"</a:t>
            </a:r>
            <a:r>
              <a:rPr lang="zh-CN" altLang="en-US"/>
              <a:t>与</a:t>
            </a:r>
            <a:r>
              <a:rPr lang="en-US" altLang="zh-CN"/>
              <a:t>"</a:t>
            </a:r>
            <a:r>
              <a:rPr lang="zh-CN" altLang="en-US"/>
              <a:t>精力碎片化</a:t>
            </a:r>
            <a:r>
              <a:rPr lang="en-US" altLang="zh-CN"/>
              <a:t>"</a:t>
            </a:r>
            <a:r>
              <a:rPr lang="zh-CN" altLang="en-US"/>
              <a:t>，提供低门槛、高反馈的秩序管理工具，将</a:t>
            </a:r>
            <a:r>
              <a:rPr lang="en-US" altLang="zh-CN"/>
              <a:t>"</a:t>
            </a:r>
            <a:r>
              <a:rPr lang="zh-CN" altLang="en-US"/>
              <a:t>被看见的专注</a:t>
            </a:r>
            <a:r>
              <a:rPr lang="en-US" altLang="zh-CN"/>
              <a:t>"</a:t>
            </a:r>
            <a:r>
              <a:rPr lang="zh-CN" altLang="en-US"/>
              <a:t>转化为持续行动力</a:t>
            </a:r>
            <a:endParaRPr lang="zh-CN" altLang="en-US"/>
          </a:p>
          <a:p>
            <a:endParaRPr lang="zh-CN" altLang="en-US"/>
          </a:p>
          <a:p>
            <a:r>
              <a:rPr lang="zh-CN" altLang="en-US" b="1"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</a:rPr>
              <a:t>数字习惯养成：</a:t>
            </a:r>
            <a:r>
              <a:rPr lang="zh-CN" altLang="en-US"/>
              <a:t>通过打卡动画、专注计时、连续天数等轻量反馈机制，帮助用户将碎片化时间转化为可见的进步轨迹，培养可持续的行动节奏</a:t>
            </a:r>
            <a:endParaRPr lang="zh-CN" altLang="en-US"/>
          </a:p>
        </p:txBody>
      </p:sp>
    </p:spTree>
    <p:custDataLst>
      <p:tags r:id="rId7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445770" y="1336040"/>
          <a:ext cx="11402695" cy="4456430"/>
        </p:xfrm>
        <a:graphic>
          <a:graphicData uri="http://schemas.openxmlformats.org/drawingml/2006/table">
            <a:tbl>
              <a:tblPr firstRow="1" bandRow="1">
                <a:tableStyleId>{BBF9CD39-423C-4D48-BACF-6D517A313AF1}</a:tableStyleId>
              </a:tblPr>
              <a:tblGrid>
                <a:gridCol w="1382395"/>
                <a:gridCol w="3110865"/>
                <a:gridCol w="3110865"/>
                <a:gridCol w="3798570"/>
              </a:tblGrid>
              <a:tr h="6203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tx1"/>
                          </a:solidFill>
                        </a:rPr>
                        <a:t>维度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tx1"/>
                          </a:solidFill>
                        </a:rPr>
                        <a:t>传统 To-Do 软件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tx1"/>
                          </a:solidFill>
                        </a:rPr>
                        <a:t>传统课表软件</a:t>
                      </a:r>
                      <a:endParaRPr lang="zh-CN" altLang="en-US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分子计划</a:t>
                      </a:r>
                      <a:endParaRPr lang="zh-CN" altLang="en-US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727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使用体验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机械填表，抗拒感强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功能跨越大，抗拒感强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多态录入 + 自动分子拆解</a:t>
                      </a:r>
                      <a:endParaRPr lang="zh-CN" altLang="en-US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727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调度深度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静态列表，无意图识别</a:t>
                      </a:r>
                      <a:endParaRPr lang="zh-CN" altLang="en-US"/>
                    </a:p>
                    <a:p>
                      <a:pPr algn="ctr">
                        <a:buNone/>
                      </a:pPr>
                      <a:r>
                        <a:rPr lang="zh-CN" altLang="en-US"/>
                        <a:t>部分有</a:t>
                      </a:r>
                      <a:r>
                        <a:rPr lang="en-US" altLang="zh-CN"/>
                        <a:t>AI</a:t>
                      </a:r>
                      <a:r>
                        <a:rPr lang="zh-CN" altLang="en-US"/>
                        <a:t>功能，仅快速</a:t>
                      </a:r>
                      <a:r>
                        <a:rPr lang="zh-CN" altLang="en-US"/>
                        <a:t>输入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无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AI 意图识别 + 草稿卡确认</a:t>
                      </a:r>
                      <a:endParaRPr lang="zh-CN" altLang="en-US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727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隐私逻辑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不涉及语义理解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仅本地，无多端协同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特征级脱敏，隐私分舱</a:t>
                      </a:r>
                      <a:endParaRPr lang="zh-CN" altLang="en-US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4485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智能程度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部分 有AI</a:t>
                      </a:r>
                      <a:r>
                        <a:rPr lang="zh-CN" altLang="en-US"/>
                        <a:t>功能，</a:t>
                      </a:r>
                      <a:endParaRPr lang="zh-CN" altLang="en-US"/>
                    </a:p>
                    <a:p>
                      <a:pPr algn="ctr">
                        <a:buNone/>
                      </a:pPr>
                      <a:r>
                        <a:rPr lang="en-US" altLang="zh-CN"/>
                        <a:t>AI</a:t>
                      </a:r>
                      <a:r>
                        <a:rPr lang="zh-CN" altLang="en-US"/>
                        <a:t>功能仅限于</a:t>
                      </a:r>
                      <a:r>
                        <a:rPr lang="en-US" altLang="zh-CN"/>
                        <a:t>LLM</a:t>
                      </a:r>
                      <a:r>
                        <a:rPr lang="zh-CN" altLang="en-US"/>
                        <a:t>输入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无 AI，冰冷的工具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共鸣陪伴 + 全 AI 链路</a:t>
                      </a:r>
                      <a:endParaRPr lang="zh-CN" altLang="en-US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727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系统集成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单一 App 入口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有单一功能小组件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OriginOS 多层次零层级触达</a:t>
                      </a:r>
                      <a:endParaRPr lang="zh-CN" altLang="en-US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83" name="PA-文本框 14"/>
          <p:cNvSpPr txBox="1"/>
          <p:nvPr>
            <p:custDataLst>
              <p:tags r:id="rId3"/>
            </p:custDataLst>
          </p:nvPr>
        </p:nvSpPr>
        <p:spPr>
          <a:xfrm>
            <a:off x="165100" y="234950"/>
            <a:ext cx="4129405" cy="932815"/>
          </a:xfrm>
          <a:prstGeom prst="rect">
            <a:avLst/>
          </a:prstGeom>
          <a:noFill/>
        </p:spPr>
        <p:txBody>
          <a:bodyPr wrap="none" lIns="91417" tIns="45709" rIns="91417" bIns="45709" rtlCol="0">
            <a:noAutofit/>
          </a:bodyPr>
          <a:lstStyle>
            <a:defPPr>
              <a:defRPr lang="zh-CN"/>
            </a:defPPr>
            <a:lvl1pPr lvl="0" algn="dist">
              <a:defRPr sz="2400" b="1">
                <a:solidFill>
                  <a:srgbClr val="0E419C"/>
                </a:solidFill>
                <a:latin typeface="微软雅黑" panose="020B0503020204020204" charset="-122"/>
                <a:cs typeface="+mn-ea"/>
              </a:defRPr>
            </a:lvl1pPr>
          </a:lstStyle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市场生态与商业壁垒</a:t>
            </a:r>
            <a:endParaRPr kumimoji="1" lang="zh-CN" altLang="en-US" sz="400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effectLst/>
              <a:uLnTx/>
              <a:uFillTx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45770" y="5792470"/>
            <a:ext cx="11402060" cy="9607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400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商业壁垒：</a:t>
            </a:r>
            <a:endParaRPr lang="zh-CN" altLang="en-US" sz="2400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  <a:p>
            <a:r>
              <a:rPr lang="zh-CN" altLang="en-US"/>
              <a:t>通过「学习</a:t>
            </a:r>
            <a:r>
              <a:rPr lang="en-US" altLang="zh-CN"/>
              <a:t>/</a:t>
            </a:r>
            <a:r>
              <a:rPr lang="zh-CN" altLang="en-US"/>
              <a:t>工作双模式」粘合用户生命周期，利用「蓝心大模型」构建不可复制的情绪</a:t>
            </a:r>
            <a:r>
              <a:rPr lang="en-US" altLang="zh-CN"/>
              <a:t>+</a:t>
            </a:r>
            <a:r>
              <a:rPr lang="zh-CN" altLang="en-US"/>
              <a:t>任务双重记忆闭环。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1175" y="-450215"/>
            <a:ext cx="4092575" cy="230378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35890" y="1972945"/>
            <a:ext cx="6240145" cy="187325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algn="l"/>
            <a:r>
              <a:rPr lang="zh-CN" altLang="en-US" sz="11000" b="1" dirty="0" smtClean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谢谢观看</a:t>
            </a:r>
            <a:endParaRPr lang="zh-CN" altLang="en-US" sz="11000" b="1" dirty="0" smtClean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latin typeface="微软雅黑" panose="020B0503020204020204" charset="-122"/>
              <a:ea typeface="微软雅黑" panose="020B0503020204020204" charset="-122"/>
              <a:cs typeface="演示流云楷" panose="02000600000000000000" pitchFamily="2" charset="-122"/>
            </a:endParaRPr>
          </a:p>
        </p:txBody>
      </p:sp>
      <p:grpSp>
        <p:nvGrpSpPr>
          <p:cNvPr id="76" name="组合 75"/>
          <p:cNvGrpSpPr/>
          <p:nvPr>
            <p:custDataLst>
              <p:tags r:id="rId2"/>
            </p:custDataLst>
          </p:nvPr>
        </p:nvGrpSpPr>
        <p:grpSpPr>
          <a:xfrm>
            <a:off x="734695" y="4792980"/>
            <a:ext cx="3000375" cy="467995"/>
            <a:chOff x="3088185" y="5882107"/>
            <a:chExt cx="3275144" cy="453279"/>
          </a:xfrm>
        </p:grpSpPr>
        <p:grpSp>
          <p:nvGrpSpPr>
            <p:cNvPr id="77" name="组合 76"/>
            <p:cNvGrpSpPr/>
            <p:nvPr/>
          </p:nvGrpSpPr>
          <p:grpSpPr>
            <a:xfrm>
              <a:off x="3088185" y="5882107"/>
              <a:ext cx="3275144" cy="453279"/>
              <a:chOff x="1176750" y="4193858"/>
              <a:chExt cx="5523231" cy="940137"/>
            </a:xfrm>
          </p:grpSpPr>
          <p:sp>
            <p:nvSpPr>
              <p:cNvPr id="91" name="11"/>
              <p:cNvSpPr/>
              <p:nvPr>
                <p:custDataLst>
                  <p:tags r:id="rId3"/>
                </p:custDataLst>
              </p:nvPr>
            </p:nvSpPr>
            <p:spPr>
              <a:xfrm>
                <a:off x="1176750" y="4193858"/>
                <a:ext cx="5523231" cy="940137"/>
              </a:xfrm>
              <a:prstGeom prst="round2DiagRect">
                <a:avLst>
                  <a:gd name="adj1" fmla="val 31667"/>
                  <a:gd name="adj2" fmla="val 0"/>
                </a:avLst>
              </a:prstGeom>
            </p:spPr>
            <p:style>
              <a:lnRef idx="2">
                <a:schemeClr val="accent1"/>
              </a:lnRef>
              <a:fillRef idx="2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960" b="1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cs typeface="+mn-cs"/>
                </a:endParaRPr>
              </a:p>
            </p:txBody>
          </p:sp>
          <p:sp>
            <p:nvSpPr>
              <p:cNvPr id="92" name="11"/>
              <p:cNvSpPr/>
              <p:nvPr>
                <p:custDataLst>
                  <p:tags r:id="rId4"/>
                </p:custDataLst>
              </p:nvPr>
            </p:nvSpPr>
            <p:spPr>
              <a:xfrm>
                <a:off x="1305968" y="4282994"/>
                <a:ext cx="2388423" cy="761848"/>
              </a:xfrm>
              <a:prstGeom prst="round2DiagRect">
                <a:avLst>
                  <a:gd name="adj1" fmla="val 36667"/>
                  <a:gd name="adj2" fmla="val 0"/>
                </a:avLst>
              </a:prstGeom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69283" tIns="84642" rIns="169283" bIns="84642" numCol="1" spcCol="0" rtlCol="0" fromWordArt="0" anchor="t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235115" dist="70535" dir="5400000" algn="t" rotWithShape="0">
                      <a:srgbClr val="C8161D">
                        <a:alpha val="25000"/>
                      </a:srgbClr>
                    </a:outerShdw>
                  </a:effectLst>
                  <a:uLnTx/>
                  <a:uFillTx/>
                  <a:latin typeface="OPPOSans B" panose="00020600040101010101" charset="-122"/>
                  <a:ea typeface="OPPOSans B" panose="00020600040101010101" charset="-122"/>
                  <a:cs typeface="阿里巴巴普惠体 Heavy" panose="00020600040101010101" pitchFamily="18" charset="-122"/>
                </a:endParaRPr>
              </a:p>
            </p:txBody>
          </p:sp>
          <p:sp>
            <p:nvSpPr>
              <p:cNvPr id="102" name="11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3557839" y="4276774"/>
                <a:ext cx="3140973" cy="832984"/>
              </a:xfrm>
              <a:prstGeom prst="rect">
                <a:avLst/>
              </a:prstGeom>
              <a:noFill/>
              <a:effectLst/>
            </p:spPr>
            <p:txBody>
              <a:bodyPr wrap="square" lIns="169283" tIns="84642" rIns="169283" bIns="84642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黑体" panose="02010609060101010101" charset="-122"/>
                    <a:ea typeface="黑体" panose="02010609060101010101" charset="-122"/>
                    <a:cs typeface="+mn-cs"/>
                  </a:rPr>
                  <a:t>分子计划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+mn-cs"/>
                </a:endParaRPr>
              </a:p>
            </p:txBody>
          </p:sp>
        </p:grpSp>
        <p:sp>
          <p:nvSpPr>
            <p:cNvPr id="78" name="文本框 77"/>
            <p:cNvSpPr txBox="1"/>
            <p:nvPr>
              <p:custDataLst>
                <p:tags r:id="rId6"/>
              </p:custDataLst>
            </p:nvPr>
          </p:nvSpPr>
          <p:spPr>
            <a:xfrm>
              <a:off x="3271635" y="5925160"/>
              <a:ext cx="1228572" cy="3265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235115" dist="70535" dir="5400000" algn="t" rotWithShape="0">
                      <a:srgbClr val="C8161D">
                        <a:alpha val="25000"/>
                      </a:srgbClr>
                    </a:outerShdw>
                  </a:effectLst>
                  <a:uLnTx/>
                  <a:uFillTx/>
                  <a:latin typeface="黑体" panose="02010609060101010101" charset="-122"/>
                  <a:ea typeface="黑体" panose="02010609060101010101" charset="-122"/>
                  <a:cs typeface="阿里巴巴普惠体 Heavy" panose="00020600040101010101" pitchFamily="18" charset="-122"/>
                </a:rPr>
                <a:t>作品</a:t>
              </a: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235115" dist="70535" dir="5400000" algn="t" rotWithShape="0">
                      <a:srgbClr val="C8161D">
                        <a:alpha val="25000"/>
                      </a:srgbClr>
                    </a:outerShdw>
                  </a:effectLst>
                  <a:uLnTx/>
                  <a:uFillTx/>
                  <a:latin typeface="黑体" panose="02010609060101010101" charset="-122"/>
                  <a:ea typeface="黑体" panose="02010609060101010101" charset="-122"/>
                  <a:cs typeface="阿里巴巴普惠体 Heavy" panose="00020600040101010101" pitchFamily="18" charset="-122"/>
                </a:rPr>
                <a:t>名称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235115" dist="70535" dir="5400000" algn="t" rotWithShape="0">
                    <a:srgbClr val="C8161D">
                      <a:alpha val="25000"/>
                    </a:srgbClr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阿里巴巴普惠体 Heavy" panose="00020600040101010101" pitchFamily="18" charset="-122"/>
              </a:endParaRPr>
            </a:p>
          </p:txBody>
        </p:sp>
      </p:grpSp>
      <p:grpSp>
        <p:nvGrpSpPr>
          <p:cNvPr id="7" name="组合 6"/>
          <p:cNvGrpSpPr/>
          <p:nvPr>
            <p:custDataLst>
              <p:tags r:id="rId7"/>
            </p:custDataLst>
          </p:nvPr>
        </p:nvGrpSpPr>
        <p:grpSpPr>
          <a:xfrm>
            <a:off x="734695" y="5655310"/>
            <a:ext cx="3000375" cy="467995"/>
            <a:chOff x="3088185" y="5882107"/>
            <a:chExt cx="3275144" cy="453279"/>
          </a:xfrm>
        </p:grpSpPr>
        <p:grpSp>
          <p:nvGrpSpPr>
            <p:cNvPr id="8" name="组合 7"/>
            <p:cNvGrpSpPr/>
            <p:nvPr/>
          </p:nvGrpSpPr>
          <p:grpSpPr>
            <a:xfrm>
              <a:off x="3088185" y="5882107"/>
              <a:ext cx="3275144" cy="453279"/>
              <a:chOff x="1176750" y="4193858"/>
              <a:chExt cx="5523231" cy="940137"/>
            </a:xfrm>
          </p:grpSpPr>
          <p:sp>
            <p:nvSpPr>
              <p:cNvPr id="9" name="11"/>
              <p:cNvSpPr/>
              <p:nvPr>
                <p:custDataLst>
                  <p:tags r:id="rId8"/>
                </p:custDataLst>
              </p:nvPr>
            </p:nvSpPr>
            <p:spPr>
              <a:xfrm>
                <a:off x="1176750" y="4193858"/>
                <a:ext cx="5523231" cy="940137"/>
              </a:xfrm>
              <a:prstGeom prst="round2DiagRect">
                <a:avLst>
                  <a:gd name="adj1" fmla="val 31667"/>
                  <a:gd name="adj2" fmla="val 0"/>
                </a:avLst>
              </a:prstGeom>
            </p:spPr>
            <p:style>
              <a:lnRef idx="0">
                <a:srgbClr val="FFFFFF"/>
              </a:lnRef>
              <a:fillRef idx="2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960" b="1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cs typeface="+mn-cs"/>
                </a:endParaRPr>
              </a:p>
            </p:txBody>
          </p:sp>
          <p:sp>
            <p:nvSpPr>
              <p:cNvPr id="10" name="11"/>
              <p:cNvSpPr/>
              <p:nvPr>
                <p:custDataLst>
                  <p:tags r:id="rId9"/>
                </p:custDataLst>
              </p:nvPr>
            </p:nvSpPr>
            <p:spPr>
              <a:xfrm>
                <a:off x="1305968" y="4282994"/>
                <a:ext cx="2388423" cy="761848"/>
              </a:xfrm>
              <a:prstGeom prst="round2DiagRect">
                <a:avLst>
                  <a:gd name="adj1" fmla="val 36667"/>
                  <a:gd name="adj2" fmla="val 0"/>
                </a:avLst>
              </a:prstGeom>
            </p:spPr>
            <p:style>
              <a:lnRef idx="2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69283" tIns="84642" rIns="169283" bIns="84642" numCol="1" spcCol="0" rtlCol="0" fromWordArt="0" anchor="t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235115" dist="70535" dir="5400000" algn="t" rotWithShape="0">
                      <a:srgbClr val="C8161D">
                        <a:alpha val="25000"/>
                      </a:srgbClr>
                    </a:outerShdw>
                  </a:effectLst>
                  <a:uLnTx/>
                  <a:uFillTx/>
                  <a:latin typeface="OPPOSans B" panose="00020600040101010101" charset="-122"/>
                  <a:ea typeface="OPPOSans B" panose="00020600040101010101" charset="-122"/>
                  <a:cs typeface="阿里巴巴普惠体 Heavy" panose="00020600040101010101" pitchFamily="18" charset="-122"/>
                </a:endParaRPr>
              </a:p>
            </p:txBody>
          </p:sp>
          <p:sp>
            <p:nvSpPr>
              <p:cNvPr id="11" name="11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3557839" y="4276774"/>
                <a:ext cx="3140973" cy="832984"/>
              </a:xfrm>
              <a:prstGeom prst="rect">
                <a:avLst/>
              </a:prstGeom>
              <a:noFill/>
              <a:effectLst/>
            </p:spPr>
            <p:txBody>
              <a:bodyPr wrap="square" lIns="169283" tIns="84642" rIns="169283" bIns="84642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黑体" panose="02010609060101010101" charset="-122"/>
                    <a:ea typeface="黑体" panose="02010609060101010101" charset="-122"/>
                    <a:cs typeface="+mn-cs"/>
                  </a:rPr>
                  <a:t>基准线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+mn-cs"/>
                </a:endParaRPr>
              </a:p>
            </p:txBody>
          </p:sp>
        </p:grpSp>
        <p:sp>
          <p:nvSpPr>
            <p:cNvPr id="12" name="文本框 11"/>
            <p:cNvSpPr txBox="1"/>
            <p:nvPr>
              <p:custDataLst>
                <p:tags r:id="rId11"/>
              </p:custDataLst>
            </p:nvPr>
          </p:nvSpPr>
          <p:spPr>
            <a:xfrm>
              <a:off x="3271635" y="5925160"/>
              <a:ext cx="1228572" cy="3265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235115" dist="70535" dir="5400000" algn="t" rotWithShape="0">
                      <a:srgbClr val="C8161D">
                        <a:alpha val="25000"/>
                      </a:srgbClr>
                    </a:outerShdw>
                  </a:effectLst>
                  <a:uLnTx/>
                  <a:uFillTx/>
                  <a:latin typeface="黑体" panose="02010609060101010101" charset="-122"/>
                  <a:ea typeface="黑体" panose="02010609060101010101" charset="-122"/>
                  <a:cs typeface="阿里巴巴普惠体 Heavy" panose="00020600040101010101" pitchFamily="18" charset="-122"/>
                </a:rPr>
                <a:t>团队</a:t>
              </a: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235115" dist="70535" dir="5400000" algn="t" rotWithShape="0">
                      <a:srgbClr val="C8161D">
                        <a:alpha val="25000"/>
                      </a:srgbClr>
                    </a:outerShdw>
                  </a:effectLst>
                  <a:uLnTx/>
                  <a:uFillTx/>
                  <a:latin typeface="黑体" panose="02010609060101010101" charset="-122"/>
                  <a:ea typeface="黑体" panose="02010609060101010101" charset="-122"/>
                  <a:cs typeface="阿里巴巴普惠体 Heavy" panose="00020600040101010101" pitchFamily="18" charset="-122"/>
                </a:rPr>
                <a:t>名称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235115" dist="70535" dir="5400000" algn="t" rotWithShape="0">
                    <a:srgbClr val="C8161D">
                      <a:alpha val="25000"/>
                    </a:srgbClr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阿里巴巴普惠体 Heavy" panose="00020600040101010101" pitchFamily="18" charset="-122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5165725" y="656590"/>
            <a:ext cx="6469380" cy="1118870"/>
          </a:xfrm>
          <a:prstGeom prst="rect">
            <a:avLst/>
          </a:prstGeom>
        </p:spPr>
        <p:txBody>
          <a:bodyPr>
            <a:noAutofit/>
          </a:bodyPr>
          <a:p>
            <a:r>
              <a:rPr lang="zh-CN" altLang="en-US" sz="2800" b="1">
                <a:ln w="15875"/>
                <a:solidFill>
                  <a:schemeClr val="accent1">
                    <a:lumMod val="7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把碎片化的生活拼回有节奏的顺序</a:t>
            </a:r>
            <a:br>
              <a:rPr lang="zh-CN" altLang="en-US" sz="2800" b="1">
                <a:ln w="15875"/>
                <a:solidFill>
                  <a:schemeClr val="accent1">
                    <a:lumMod val="7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800" b="1">
                <a:ln w="15875"/>
                <a:solidFill>
                  <a:schemeClr val="accent1">
                    <a:lumMod val="7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</a:t>
            </a:r>
            <a:r>
              <a:rPr lang="en-US" altLang="zh-CN" sz="2800" b="1">
                <a:ln w="15875"/>
                <a:solidFill>
                  <a:schemeClr val="accent1">
                    <a:lumMod val="7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 </a:t>
            </a:r>
            <a:r>
              <a:rPr lang="zh-CN" altLang="en-US" sz="2800" b="1">
                <a:ln w="15875"/>
                <a:solidFill>
                  <a:schemeClr val="accent1">
                    <a:lumMod val="7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融入生活的每一个分子</a:t>
            </a:r>
            <a:endParaRPr lang="zh-CN" altLang="en-US" sz="2800" b="1">
              <a:ln w="15875"/>
              <a:solidFill>
                <a:schemeClr val="accent1">
                  <a:lumMod val="7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41" name="图片 14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8595" y="-157480"/>
            <a:ext cx="4092575" cy="2303780"/>
          </a:xfrm>
          <a:prstGeom prst="rect">
            <a:avLst/>
          </a:prstGeom>
        </p:spPr>
      </p:pic>
    </p:spTree>
    <p:custDataLst>
      <p:tags r:id="rId1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3102" name="图片 310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screen"/>
          <a:srcRect l="12872" t="11945" r="11954" b="15247"/>
          <a:stretch>
            <a:fillRect/>
          </a:stretch>
        </p:blipFill>
        <p:spPr>
          <a:xfrm>
            <a:off x="1" y="1882123"/>
            <a:ext cx="12158711" cy="4975877"/>
          </a:xfrm>
          <a:custGeom>
            <a:avLst/>
            <a:gdLst>
              <a:gd name="connsiteX0" fmla="*/ 0 w 12158711"/>
              <a:gd name="connsiteY0" fmla="*/ 0 h 4975877"/>
              <a:gd name="connsiteX1" fmla="*/ 12158711 w 12158711"/>
              <a:gd name="connsiteY1" fmla="*/ 0 h 4975877"/>
              <a:gd name="connsiteX2" fmla="*/ 12158711 w 12158711"/>
              <a:gd name="connsiteY2" fmla="*/ 4975877 h 4975877"/>
              <a:gd name="connsiteX3" fmla="*/ 0 w 12158711"/>
              <a:gd name="connsiteY3" fmla="*/ 4975877 h 4975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58711" h="4975877">
                <a:moveTo>
                  <a:pt x="0" y="0"/>
                </a:moveTo>
                <a:lnTo>
                  <a:pt x="12158711" y="0"/>
                </a:lnTo>
                <a:lnTo>
                  <a:pt x="12158711" y="4975877"/>
                </a:lnTo>
                <a:lnTo>
                  <a:pt x="0" y="4975877"/>
                </a:lnTo>
                <a:close/>
              </a:path>
            </a:pathLst>
          </a:custGeom>
        </p:spPr>
      </p:pic>
      <p:pic>
        <p:nvPicPr>
          <p:cNvPr id="3167" name="PA-原创小红书雷点PPT禁止盗用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screen">
            <a:lum bright="70000" contrast="-70000"/>
          </a:blip>
          <a:stretch>
            <a:fillRect/>
          </a:stretch>
        </p:blipFill>
        <p:spPr>
          <a:xfrm flipH="1">
            <a:off x="-88325" y="4397901"/>
            <a:ext cx="1671950" cy="2507925"/>
          </a:xfrm>
          <a:prstGeom prst="rect">
            <a:avLst/>
          </a:prstGeom>
        </p:spPr>
      </p:pic>
      <p:pic>
        <p:nvPicPr>
          <p:cNvPr id="58" name="PA-原创小红书雷点PPT禁止盗用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screen"/>
          <a:stretch>
            <a:fillRect/>
          </a:stretch>
        </p:blipFill>
        <p:spPr>
          <a:xfrm flipH="1">
            <a:off x="4440715" y="3659874"/>
            <a:ext cx="3683889" cy="1707578"/>
          </a:xfrm>
          <a:prstGeom prst="rect">
            <a:avLst/>
          </a:prstGeom>
        </p:spPr>
      </p:pic>
      <p:grpSp>
        <p:nvGrpSpPr>
          <p:cNvPr id="59" name="PA-原创小红书雷点PPT禁止盗用" descr="7b0a202020202262756c6c6574223a20227b5c2263617465676f727949645c223a5c225c222c5c2274656d706c61746549645c223a32303233313731347d220a7d0a"/>
          <p:cNvGrpSpPr/>
          <p:nvPr>
            <p:custDataLst>
              <p:tags r:id="rId8"/>
            </p:custDataLst>
          </p:nvPr>
        </p:nvGrpSpPr>
        <p:grpSpPr>
          <a:xfrm>
            <a:off x="497127" y="1876584"/>
            <a:ext cx="5418648" cy="2618913"/>
            <a:chOff x="648547" y="1396199"/>
            <a:chExt cx="5418648" cy="2618913"/>
          </a:xfrm>
        </p:grpSpPr>
        <p:sp>
          <p:nvSpPr>
            <p:cNvPr id="60" name="PA-方能演亦4-1"/>
            <p:cNvSpPr/>
            <p:nvPr>
              <p:custDataLst>
                <p:tags r:id="rId9"/>
              </p:custDataLst>
            </p:nvPr>
          </p:nvSpPr>
          <p:spPr>
            <a:xfrm rot="16200000">
              <a:off x="2148861" y="-104115"/>
              <a:ext cx="2418020" cy="5418648"/>
            </a:xfrm>
            <a:prstGeom prst="roundRect">
              <a:avLst>
                <a:gd name="adj" fmla="val 1870"/>
              </a:avLst>
            </a:prstGeom>
            <a:gradFill flip="none" rotWithShape="1">
              <a:gsLst>
                <a:gs pos="0">
                  <a:sysClr val="window" lastClr="FFFFFF"/>
                </a:gs>
                <a:gs pos="47000">
                  <a:srgbClr val="FFFFFF">
                    <a:alpha val="92000"/>
                  </a:srgbClr>
                </a:gs>
                <a:gs pos="94000">
                  <a:srgbClr val="A5A5A5">
                    <a:lumMod val="0"/>
                    <a:lumOff val="100000"/>
                  </a:srgbClr>
                </a:gs>
              </a:gsLst>
              <a:lin ang="13800000" scaled="0"/>
              <a:tileRect/>
            </a:gradFill>
            <a:ln w="12192" cap="flat" cmpd="sng" algn="ctr">
              <a:gradFill flip="none" rotWithShape="1">
                <a:gsLst>
                  <a:gs pos="32000">
                    <a:srgbClr val="4874CB"/>
                  </a:gs>
                  <a:gs pos="83000">
                    <a:srgbClr val="D0F0E2"/>
                  </a:gs>
                </a:gsLst>
                <a:lin ang="13500000" scaled="1"/>
                <a:tileRect/>
              </a:gradFill>
              <a:prstDash val="solid"/>
              <a:miter lim="800000"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outerShdw blurRad="316992" sx="102000" sy="102000" algn="ctr" rotWithShape="0">
                <a:srgbClr val="129057">
                  <a:alpha val="28000"/>
                </a:srgbClr>
              </a:outerShdw>
            </a:effectLst>
          </p:spPr>
          <p:txBody>
            <a:bodyPr lIns="87782" tIns="43891" rIns="87782" bIns="43891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73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思源黑体 CN Bold" panose="020B0800000000000000" pitchFamily="34" charset="-122"/>
                <a:cs typeface="+mn-ea"/>
              </a:endParaRPr>
            </a:p>
          </p:txBody>
        </p:sp>
        <p:grpSp>
          <p:nvGrpSpPr>
            <p:cNvPr id="61" name="组合 60"/>
            <p:cNvGrpSpPr/>
            <p:nvPr/>
          </p:nvGrpSpPr>
          <p:grpSpPr>
            <a:xfrm rot="16200000" flipH="1" flipV="1">
              <a:off x="629753" y="1570886"/>
              <a:ext cx="2536301" cy="2352150"/>
              <a:chOff x="1072074" y="1932516"/>
              <a:chExt cx="2052006" cy="1903018"/>
            </a:xfrm>
          </p:grpSpPr>
          <p:sp>
            <p:nvSpPr>
              <p:cNvPr id="62" name="PA-方能演亦4-4"/>
              <p:cNvSpPr/>
              <p:nvPr>
                <p:custDataLst>
                  <p:tags r:id="rId10"/>
                </p:custDataLst>
              </p:nvPr>
            </p:nvSpPr>
            <p:spPr>
              <a:xfrm>
                <a:off x="1162759" y="2006600"/>
                <a:ext cx="1704092" cy="1704090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4874CB">
                      <a:alpha val="45000"/>
                    </a:srgbClr>
                  </a:gs>
                  <a:gs pos="63000">
                    <a:srgbClr val="4874C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/>
                  <a:ea typeface="HarmonyOS Sans SC" panose="00000500000000000000" pitchFamily="2" charset="-122"/>
                </a:endParaRPr>
              </a:p>
            </p:txBody>
          </p:sp>
          <p:grpSp>
            <p:nvGrpSpPr>
              <p:cNvPr id="63" name="组合 62"/>
              <p:cNvGrpSpPr/>
              <p:nvPr/>
            </p:nvGrpSpPr>
            <p:grpSpPr>
              <a:xfrm>
                <a:off x="1072074" y="1932516"/>
                <a:ext cx="2052006" cy="1903018"/>
                <a:chOff x="1460823" y="2105575"/>
                <a:chExt cx="2018476" cy="1871924"/>
              </a:xfrm>
            </p:grpSpPr>
            <p:sp>
              <p:nvSpPr>
                <p:cNvPr id="64" name="PA-方能演亦4-6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638620" y="2136820"/>
                  <a:ext cx="1840679" cy="1840679"/>
                </a:xfrm>
                <a:prstGeom prst="arc">
                  <a:avLst>
                    <a:gd name="adj1" fmla="val 15858924"/>
                    <a:gd name="adj2" fmla="val 21046967"/>
                  </a:avLst>
                </a:prstGeom>
                <a:noFill/>
                <a:ln w="5228" cap="rnd" cmpd="sng" algn="ctr">
                  <a:gradFill>
                    <a:gsLst>
                      <a:gs pos="0">
                        <a:srgbClr val="58B6C0">
                          <a:alpha val="0"/>
                        </a:srgbClr>
                      </a:gs>
                      <a:gs pos="100000">
                        <a:srgbClr val="3494BA">
                          <a:lumMod val="20000"/>
                          <a:lumOff val="80000"/>
                        </a:srgbClr>
                      </a:gs>
                    </a:gsLst>
                    <a:lin ang="5400000" scaled="1"/>
                  </a:gra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/>
                    <a:ea typeface="HarmonyOS Sans SC" panose="00000500000000000000" pitchFamily="2" charset="-122"/>
                  </a:endParaRPr>
                </a:p>
              </p:txBody>
            </p:sp>
            <p:sp>
              <p:nvSpPr>
                <p:cNvPr id="65" name="PA-方能演亦4-7"/>
                <p:cNvSpPr/>
                <p:nvPr>
                  <p:custDataLst>
                    <p:tags r:id="rId12"/>
                  </p:custDataLst>
                </p:nvPr>
              </p:nvSpPr>
              <p:spPr>
                <a:xfrm flipH="1" flipV="1">
                  <a:off x="1460823" y="2105575"/>
                  <a:ext cx="1854653" cy="1854653"/>
                </a:xfrm>
                <a:prstGeom prst="arc">
                  <a:avLst>
                    <a:gd name="adj1" fmla="val 16200000"/>
                    <a:gd name="adj2" fmla="val 3572530"/>
                  </a:avLst>
                </a:prstGeom>
                <a:noFill/>
                <a:ln w="4326" cap="rnd" cmpd="sng" algn="ctr">
                  <a:gradFill>
                    <a:gsLst>
                      <a:gs pos="0">
                        <a:srgbClr val="4874CB">
                          <a:alpha val="0"/>
                        </a:srgbClr>
                      </a:gs>
                      <a:gs pos="91000">
                        <a:srgbClr val="4874CB"/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/>
                    <a:ea typeface="HarmonyOS Sans SC" panose="00000500000000000000" pitchFamily="2" charset="-122"/>
                  </a:endParaRPr>
                </a:p>
              </p:txBody>
            </p:sp>
          </p:grpSp>
          <p:sp>
            <p:nvSpPr>
              <p:cNvPr id="66" name="PA-方能演亦4-8"/>
              <p:cNvSpPr/>
              <p:nvPr>
                <p:custDataLst>
                  <p:tags r:id="rId13"/>
                </p:custDataLst>
              </p:nvPr>
            </p:nvSpPr>
            <p:spPr>
              <a:xfrm>
                <a:off x="1099332" y="1959775"/>
                <a:ext cx="1830946" cy="1830944"/>
              </a:xfrm>
              <a:prstGeom prst="blockArc">
                <a:avLst>
                  <a:gd name="adj1" fmla="val 20578390"/>
                  <a:gd name="adj2" fmla="val 4229648"/>
                  <a:gd name="adj3" fmla="val 6591"/>
                </a:avLst>
              </a:prstGeom>
              <a:noFill/>
              <a:ln w="5228" cap="flat" cmpd="sng" algn="ctr">
                <a:gradFill>
                  <a:gsLst>
                    <a:gs pos="16000">
                      <a:srgbClr val="4874CB">
                        <a:alpha val="0"/>
                      </a:srgbClr>
                    </a:gs>
                    <a:gs pos="100000">
                      <a:srgbClr val="4874CB"/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HarmonyOS Sans SC" panose="00000500000000000000" pitchFamily="2" charset="-122"/>
                </a:endParaRPr>
              </a:p>
            </p:txBody>
          </p:sp>
          <p:sp>
            <p:nvSpPr>
              <p:cNvPr id="67" name="PA-方能演亦4-9"/>
              <p:cNvSpPr/>
              <p:nvPr>
                <p:custDataLst>
                  <p:tags r:id="rId14"/>
                </p:custDataLst>
              </p:nvPr>
            </p:nvSpPr>
            <p:spPr>
              <a:xfrm flipH="1" flipV="1">
                <a:off x="1252520" y="2112963"/>
                <a:ext cx="1524570" cy="1524568"/>
              </a:xfrm>
              <a:prstGeom prst="blockArc">
                <a:avLst>
                  <a:gd name="adj1" fmla="val 1592643"/>
                  <a:gd name="adj2" fmla="val 6794833"/>
                  <a:gd name="adj3" fmla="val 3535"/>
                </a:avLst>
              </a:prstGeom>
              <a:gradFill flip="none" rotWithShape="1">
                <a:gsLst>
                  <a:gs pos="9000">
                    <a:schemeClr val="accent1">
                      <a:lumMod val="60000"/>
                      <a:lumOff val="40000"/>
                    </a:schemeClr>
                  </a:gs>
                  <a:gs pos="63382">
                    <a:schemeClr val="accent1">
                      <a:lumMod val="60000"/>
                      <a:lumOff val="40000"/>
                    </a:schemeClr>
                  </a:gs>
                  <a:gs pos="51000">
                    <a:srgbClr val="4874CB">
                      <a:alpha val="90000"/>
                    </a:srgbClr>
                  </a:gs>
                  <a:gs pos="92000">
                    <a:schemeClr val="accent1">
                      <a:lumMod val="20000"/>
                      <a:lumOff val="80000"/>
                    </a:schemeClr>
                  </a:gs>
                </a:gsLst>
                <a:lin ang="10800000" scaled="1"/>
                <a:tileRect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HarmonyOS Sans SC" panose="00000500000000000000" pitchFamily="2" charset="-122"/>
                </a:endParaRPr>
              </a:p>
            </p:txBody>
          </p:sp>
        </p:grpSp>
        <p:grpSp>
          <p:nvGrpSpPr>
            <p:cNvPr id="68" name="组合 67"/>
            <p:cNvGrpSpPr/>
            <p:nvPr/>
          </p:nvGrpSpPr>
          <p:grpSpPr>
            <a:xfrm>
              <a:off x="3034101" y="1712053"/>
              <a:ext cx="2625090" cy="757042"/>
              <a:chOff x="4724362" y="-965571"/>
              <a:chExt cx="2625090" cy="757042"/>
            </a:xfrm>
          </p:grpSpPr>
          <p:sp>
            <p:nvSpPr>
              <p:cNvPr id="69" name="PA-文本框 26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4724362" y="-961049"/>
                <a:ext cx="1645630" cy="398780"/>
              </a:xfrm>
              <a:prstGeom prst="rect">
                <a:avLst/>
              </a:prstGeom>
              <a:noFill/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2800" b="1" i="0" u="none" strike="noStrike" kern="0" cap="none" spc="0" normalizeH="0" baseline="0">
                    <a:ln>
                      <a:noFill/>
                    </a:ln>
                    <a:gradFill>
                      <a:gsLst>
                        <a:gs pos="0">
                          <a:srgbClr val="0E5DBF"/>
                        </a:gs>
                        <a:gs pos="70000">
                          <a:srgbClr val="0E419C"/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defRPr>
                </a:lvl1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1" i="0" u="none" strike="noStrike" kern="0" cap="none" spc="0" normalizeH="0" baseline="0" noProof="0" dirty="0">
                    <a:ln w="15875"/>
                    <a:gradFill>
                      <a:gsLst>
                        <a:gs pos="0">
                          <a:schemeClr val="accent1">
                            <a:lumOff val="-19996"/>
                            <a:satOff val="20000"/>
                          </a:schemeClr>
                        </a:gs>
                        <a:gs pos="100000">
                          <a:schemeClr val="accent1">
                            <a:lumOff val="15000"/>
                            <a:satOff val="-14996"/>
                          </a:schemeClr>
                        </a:gs>
                      </a:gsLst>
                      <a:lin ang="0" scaled="0"/>
                    </a:gra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rPr>
                  <a:t>罗鑫</a:t>
                </a:r>
                <a:endParaRPr kumimoji="0" lang="zh-CN" altLang="en-US" sz="2000" b="1" i="0" u="none" strike="noStrike" kern="0" cap="none" spc="0" normalizeH="0" baseline="0" noProof="0" dirty="0">
                  <a:ln w="15875"/>
                  <a:gradFill>
                    <a:gsLst>
                      <a:gs pos="0">
                        <a:schemeClr val="accent1">
                          <a:lumOff val="-19996"/>
                          <a:satOff val="20000"/>
                        </a:schemeClr>
                      </a:gs>
                      <a:gs pos="100000">
                        <a:schemeClr val="accent1">
                          <a:lumOff val="15000"/>
                          <a:satOff val="-14996"/>
                        </a:schemeClr>
                      </a:gs>
                    </a:gsLst>
                    <a:lin ang="0" scaled="0"/>
                  </a:gra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70" name="PA-文本框 27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5554942" y="-965571"/>
                <a:ext cx="1613535" cy="4140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思源黑体 CN Normal" panose="020B0400000000000000" charset="-122"/>
                    <a:ea typeface="思源黑体 CN Normal" panose="020B0400000000000000" charset="-122"/>
                  </a:rPr>
                  <a:t>组长，</a:t>
                </a:r>
                <a:r>
                  <a:rPr kumimoji="0" lang="zh-CN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思源黑体 CN Normal" panose="020B0400000000000000" charset="-122"/>
                    <a:ea typeface="思源黑体 CN Normal" panose="020B0400000000000000" charset="-122"/>
                  </a:rPr>
                  <a:t>总体架构</a:t>
                </a: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CN Normal" panose="020B0400000000000000" charset="-122"/>
                  <a:ea typeface="思源黑体 CN Normal" panose="020B0400000000000000" charset="-122"/>
                </a:endParaRPr>
              </a:p>
            </p:txBody>
          </p:sp>
          <p:cxnSp>
            <p:nvCxnSpPr>
              <p:cNvPr id="71" name="PA-直接连接符 28"/>
              <p:cNvCxnSpPr/>
              <p:nvPr>
                <p:custDataLst>
                  <p:tags r:id="rId17"/>
                </p:custDataLst>
              </p:nvPr>
            </p:nvCxnSpPr>
            <p:spPr>
              <a:xfrm>
                <a:off x="4835200" y="-208529"/>
                <a:ext cx="341381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p:spPr>
          </p:cxnSp>
          <p:sp>
            <p:nvSpPr>
              <p:cNvPr id="72" name="PA-文本框 29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4724997" y="-590921"/>
                <a:ext cx="2624455" cy="38227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90" b="0" i="0" u="none" strike="noStrike" kern="0" cap="none" spc="0" normalizeH="0" baseline="0" noProof="0" dirty="0">
                    <a:ln w="0"/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OPPOSans B" panose="00020600040101010101" charset="-122"/>
                    <a:ea typeface="OPPOSans B" panose="00020600040101010101" charset="-122"/>
                    <a:sym typeface="OPPOSans B" panose="00020600040101010101" charset="-122"/>
                  </a:rPr>
                  <a:t>成都大学软件工程本科大二</a:t>
                </a:r>
                <a:endParaRPr kumimoji="0" lang="zh-CN" altLang="en-US" sz="1490" b="0" i="0" u="none" strike="noStrike" kern="0" cap="none" spc="0" normalizeH="0" baseline="0" noProof="0" dirty="0">
                  <a:ln w="0"/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endParaRPr>
              </a:p>
            </p:txBody>
          </p:sp>
        </p:grpSp>
        <p:sp>
          <p:nvSpPr>
            <p:cNvPr id="73" name="PA-文本框 20"/>
            <p:cNvSpPr txBox="1">
              <a:spLocks noChangeAspect="1"/>
            </p:cNvSpPr>
            <p:nvPr>
              <p:custDataLst>
                <p:tags r:id="rId19"/>
              </p:custDataLst>
            </p:nvPr>
          </p:nvSpPr>
          <p:spPr>
            <a:xfrm>
              <a:off x="2927364" y="2590896"/>
              <a:ext cx="3139412" cy="886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285750" indent="-285750" algn="just">
                <a:lnSpc>
                  <a:spcPct val="110000"/>
                </a:lnSpc>
                <a:buFont typeface="Wingdings" panose="05000000000000000000" pitchFamily="2" charset="2"/>
                <a:buChar char="p"/>
                <a:defRPr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marR="0" lvl="0" algn="l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9858"/>
                </a:buClr>
                <a:buSzPct val="50000"/>
                <a:buFont typeface="Wingdings" panose="05000000000000000000" charset="0"/>
                <a:buBlip>
                  <a:blip r:embed="rId20">
                    <a:extLst>
                      <a:ext uri="{96DAC541-7B7A-43D3-8B79-37D633B846F1}">
                        <asvg:svgBlip xmlns:asvg="http://schemas.microsoft.com/office/drawing/2016/SVG/main" r:embed="rId21"/>
                      </a:ext>
                    </a:extLst>
                  </a:blip>
                </a:buBlip>
                <a:defRPr/>
              </a:pPr>
              <a:r>
                <a:rPr kumimoji="0" lang="zh-CN" altLang="en-US" sz="139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设计后端架构</a:t>
              </a:r>
              <a:endParaRPr kumimoji="0" lang="zh-CN" altLang="en-US" sz="139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POSans B" panose="00020600040101010101" charset="-122"/>
                <a:ea typeface="OPPOSans B" panose="00020600040101010101" charset="-122"/>
                <a:sym typeface="OPPOSans B" panose="00020600040101010101" charset="-122"/>
              </a:endParaRPr>
            </a:p>
            <a:p>
              <a:pPr marR="0" lvl="0" algn="l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9858"/>
                </a:buClr>
                <a:buSzPct val="50000"/>
                <a:buFont typeface="Wingdings" panose="05000000000000000000" charset="0"/>
                <a:buBlip>
                  <a:blip r:embed="rId20">
                    <a:extLst>
                      <a:ext uri="{96DAC541-7B7A-43D3-8B79-37D633B846F1}">
                        <asvg:svgBlip xmlns:asvg="http://schemas.microsoft.com/office/drawing/2016/SVG/main" r:embed="rId21"/>
                      </a:ext>
                    </a:extLst>
                  </a:blip>
                </a:buBlip>
                <a:defRPr/>
              </a:pPr>
              <a:r>
                <a:rPr kumimoji="0" lang="zh-CN" altLang="en-US" sz="129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确保数据安全</a:t>
              </a:r>
              <a:endParaRPr kumimoji="0" lang="zh-CN" altLang="en-US" sz="129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POSans B" panose="00020600040101010101" charset="-122"/>
                <a:ea typeface="OPPOSans B" panose="00020600040101010101" charset="-122"/>
                <a:sym typeface="OPPOSans B" panose="00020600040101010101" charset="-122"/>
              </a:endParaRPr>
            </a:p>
            <a:p>
              <a:pPr marR="0" lvl="0" algn="l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9858"/>
                </a:buClr>
                <a:buSzPct val="50000"/>
                <a:buFont typeface="Wingdings" panose="05000000000000000000" charset="0"/>
                <a:buBlip>
                  <a:blip r:embed="rId20">
                    <a:extLst>
                      <a:ext uri="{96DAC541-7B7A-43D3-8B79-37D633B846F1}">
                        <asvg:svgBlip xmlns:asvg="http://schemas.microsoft.com/office/drawing/2016/SVG/main" r:embed="rId21"/>
                      </a:ext>
                    </a:extLst>
                  </a:blip>
                </a:buBlip>
                <a:defRPr/>
              </a:pPr>
              <a:r>
                <a:rPr kumimoji="0" lang="zh-CN" altLang="en-US" sz="129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设计本地加密架构</a:t>
              </a:r>
              <a:endParaRPr kumimoji="0" lang="zh-CN" altLang="en-US" sz="129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POSans B" panose="00020600040101010101" charset="-122"/>
                <a:ea typeface="OPPOSans B" panose="00020600040101010101" charset="-122"/>
                <a:sym typeface="OPPOSans B" panose="00020600040101010101" charset="-122"/>
              </a:endParaRPr>
            </a:p>
          </p:txBody>
        </p:sp>
        <p:sp>
          <p:nvSpPr>
            <p:cNvPr id="74" name="PA-Flowchart: Connector 22"/>
            <p:cNvSpPr/>
            <p:nvPr>
              <p:custDataLst>
                <p:tags r:id="rId22"/>
              </p:custDataLst>
            </p:nvPr>
          </p:nvSpPr>
          <p:spPr>
            <a:xfrm>
              <a:off x="1029849" y="1755120"/>
              <a:ext cx="1667358" cy="1715092"/>
            </a:xfrm>
            <a:prstGeom prst="flowChartConnector">
              <a:avLst/>
            </a:prstGeom>
            <a:gradFill>
              <a:gsLst>
                <a:gs pos="0">
                  <a:srgbClr val="4874CB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33556" dist="25166" dir="2700000" sx="104000" sy="104000" algn="tl" rotWithShape="0">
                <a:srgbClr val="5DD995">
                  <a:alpha val="11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75" name="PA-原创小红书雷点PPT禁止盗用" descr="7b0a202020202262756c6c6574223a20227b5c2263617465676f727949645c223a5c225c222c5c2274656d706c61746549645c223a32303233313731347d220a7d0a"/>
          <p:cNvGrpSpPr/>
          <p:nvPr>
            <p:custDataLst>
              <p:tags r:id="rId23"/>
            </p:custDataLst>
          </p:nvPr>
        </p:nvGrpSpPr>
        <p:grpSpPr>
          <a:xfrm>
            <a:off x="6237527" y="1886744"/>
            <a:ext cx="5564279" cy="2618913"/>
            <a:chOff x="648547" y="1396199"/>
            <a:chExt cx="5564279" cy="2618913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76" name="PA-方能演亦4-1"/>
            <p:cNvSpPr/>
            <p:nvPr>
              <p:custDataLst>
                <p:tags r:id="rId24"/>
              </p:custDataLst>
            </p:nvPr>
          </p:nvSpPr>
          <p:spPr>
            <a:xfrm rot="16200000">
              <a:off x="2148861" y="-104115"/>
              <a:ext cx="2418020" cy="5418648"/>
            </a:xfrm>
            <a:prstGeom prst="roundRect">
              <a:avLst>
                <a:gd name="adj" fmla="val 1870"/>
              </a:avLst>
            </a:prstGeom>
            <a:gradFill flip="none" rotWithShape="1">
              <a:gsLst>
                <a:gs pos="0">
                  <a:sysClr val="window" lastClr="FFFFFF"/>
                </a:gs>
                <a:gs pos="47000">
                  <a:srgbClr val="FFFFFF">
                    <a:alpha val="92000"/>
                  </a:srgbClr>
                </a:gs>
                <a:gs pos="94000">
                  <a:srgbClr val="A5A5A5">
                    <a:lumMod val="0"/>
                    <a:lumOff val="100000"/>
                  </a:srgbClr>
                </a:gs>
              </a:gsLst>
              <a:lin ang="13800000" scaled="0"/>
              <a:tileRect/>
            </a:gradFill>
            <a:ln w="12192" cap="flat" cmpd="sng" algn="ctr">
              <a:gradFill flip="none" rotWithShape="1">
                <a:gsLst>
                  <a:gs pos="32000">
                    <a:srgbClr val="4874CB"/>
                  </a:gs>
                  <a:gs pos="83000">
                    <a:srgbClr val="D0F0E2"/>
                  </a:gs>
                </a:gsLst>
                <a:lin ang="13500000" scaled="1"/>
                <a:tileRect/>
              </a:gradFill>
              <a:prstDash val="solid"/>
              <a:miter lim="800000"/>
            </a:ln>
            <a:effectLst>
              <a:outerShdw blurRad="316992" sx="102000" sy="102000" algn="ctr" rotWithShape="0">
                <a:srgbClr val="129057">
                  <a:alpha val="28000"/>
                </a:srgbClr>
              </a:outerShdw>
            </a:effectLst>
          </p:spPr>
          <p:txBody>
            <a:bodyPr lIns="87782" tIns="43891" rIns="87782" bIns="43891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73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思源黑体 CN Bold" panose="020B0800000000000000" pitchFamily="34" charset="-122"/>
                <a:cs typeface="+mn-ea"/>
              </a:endParaRPr>
            </a:p>
          </p:txBody>
        </p:sp>
        <p:grpSp>
          <p:nvGrpSpPr>
            <p:cNvPr id="78" name="组合 77"/>
            <p:cNvGrpSpPr/>
            <p:nvPr/>
          </p:nvGrpSpPr>
          <p:grpSpPr>
            <a:xfrm rot="16200000" flipH="1" flipV="1">
              <a:off x="629753" y="1570886"/>
              <a:ext cx="2536301" cy="2352150"/>
              <a:chOff x="1072074" y="1932516"/>
              <a:chExt cx="2052006" cy="1903018"/>
            </a:xfrm>
          </p:grpSpPr>
          <p:sp>
            <p:nvSpPr>
              <p:cNvPr id="79" name="PA-方能演亦4-4"/>
              <p:cNvSpPr/>
              <p:nvPr>
                <p:custDataLst>
                  <p:tags r:id="rId25"/>
                </p:custDataLst>
              </p:nvPr>
            </p:nvSpPr>
            <p:spPr>
              <a:xfrm>
                <a:off x="1162759" y="2006600"/>
                <a:ext cx="1704092" cy="1704090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4874CB">
                      <a:alpha val="45000"/>
                    </a:srgbClr>
                  </a:gs>
                  <a:gs pos="63000">
                    <a:srgbClr val="4874C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/>
                  <a:ea typeface="HarmonyOS Sans SC" panose="00000500000000000000" pitchFamily="2" charset="-122"/>
                </a:endParaRPr>
              </a:p>
            </p:txBody>
          </p:sp>
          <p:grpSp>
            <p:nvGrpSpPr>
              <p:cNvPr id="80" name="组合 79"/>
              <p:cNvGrpSpPr/>
              <p:nvPr/>
            </p:nvGrpSpPr>
            <p:grpSpPr>
              <a:xfrm>
                <a:off x="1072074" y="1932516"/>
                <a:ext cx="2052006" cy="1903018"/>
                <a:chOff x="1460823" y="2105575"/>
                <a:chExt cx="2018476" cy="1871924"/>
              </a:xfrm>
            </p:grpSpPr>
            <p:sp>
              <p:nvSpPr>
                <p:cNvPr id="81" name="PA-方能演亦4-6"/>
                <p:cNvSpPr/>
                <p:nvPr>
                  <p:custDataLst>
                    <p:tags r:id="rId26"/>
                  </p:custDataLst>
                </p:nvPr>
              </p:nvSpPr>
              <p:spPr>
                <a:xfrm>
                  <a:off x="1638620" y="2136820"/>
                  <a:ext cx="1840679" cy="1840679"/>
                </a:xfrm>
                <a:prstGeom prst="arc">
                  <a:avLst>
                    <a:gd name="adj1" fmla="val 15858924"/>
                    <a:gd name="adj2" fmla="val 21046967"/>
                  </a:avLst>
                </a:prstGeom>
                <a:noFill/>
                <a:ln w="5228" cap="rnd" cmpd="sng" algn="ctr">
                  <a:gradFill>
                    <a:gsLst>
                      <a:gs pos="0">
                        <a:srgbClr val="58B6C0">
                          <a:alpha val="0"/>
                        </a:srgbClr>
                      </a:gs>
                      <a:gs pos="100000">
                        <a:srgbClr val="3494BA">
                          <a:lumMod val="20000"/>
                          <a:lumOff val="80000"/>
                        </a:srgbClr>
                      </a:gs>
                    </a:gsLst>
                    <a:lin ang="5400000" scaled="1"/>
                  </a:gra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/>
                    <a:ea typeface="HarmonyOS Sans SC" panose="00000500000000000000" pitchFamily="2" charset="-122"/>
                  </a:endParaRPr>
                </a:p>
              </p:txBody>
            </p:sp>
            <p:sp>
              <p:nvSpPr>
                <p:cNvPr id="93" name="PA-方能演亦4-7"/>
                <p:cNvSpPr/>
                <p:nvPr>
                  <p:custDataLst>
                    <p:tags r:id="rId27"/>
                  </p:custDataLst>
                </p:nvPr>
              </p:nvSpPr>
              <p:spPr>
                <a:xfrm flipH="1" flipV="1">
                  <a:off x="1460823" y="2105575"/>
                  <a:ext cx="1854653" cy="1854653"/>
                </a:xfrm>
                <a:prstGeom prst="arc">
                  <a:avLst>
                    <a:gd name="adj1" fmla="val 16200000"/>
                    <a:gd name="adj2" fmla="val 3572530"/>
                  </a:avLst>
                </a:prstGeom>
                <a:noFill/>
                <a:ln w="4326" cap="rnd" cmpd="sng" algn="ctr">
                  <a:gradFill>
                    <a:gsLst>
                      <a:gs pos="0">
                        <a:srgbClr val="4874CB">
                          <a:alpha val="0"/>
                        </a:srgbClr>
                      </a:gs>
                      <a:gs pos="91000">
                        <a:srgbClr val="4874CB"/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/>
                    <a:ea typeface="HarmonyOS Sans SC" panose="00000500000000000000" pitchFamily="2" charset="-122"/>
                  </a:endParaRPr>
                </a:p>
              </p:txBody>
            </p:sp>
          </p:grpSp>
          <p:sp>
            <p:nvSpPr>
              <p:cNvPr id="94" name="PA-方能演亦4-8"/>
              <p:cNvSpPr/>
              <p:nvPr>
                <p:custDataLst>
                  <p:tags r:id="rId28"/>
                </p:custDataLst>
              </p:nvPr>
            </p:nvSpPr>
            <p:spPr>
              <a:xfrm>
                <a:off x="1099332" y="1959775"/>
                <a:ext cx="1830946" cy="1830944"/>
              </a:xfrm>
              <a:prstGeom prst="blockArc">
                <a:avLst>
                  <a:gd name="adj1" fmla="val 20578390"/>
                  <a:gd name="adj2" fmla="val 4229648"/>
                  <a:gd name="adj3" fmla="val 6591"/>
                </a:avLst>
              </a:prstGeom>
              <a:noFill/>
              <a:ln w="5228" cap="flat" cmpd="sng" algn="ctr">
                <a:gradFill>
                  <a:gsLst>
                    <a:gs pos="16000">
                      <a:srgbClr val="4874CB">
                        <a:alpha val="0"/>
                      </a:srgbClr>
                    </a:gs>
                    <a:gs pos="100000">
                      <a:srgbClr val="4874CB"/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HarmonyOS Sans SC" panose="00000500000000000000" pitchFamily="2" charset="-122"/>
                </a:endParaRPr>
              </a:p>
            </p:txBody>
          </p:sp>
          <p:sp>
            <p:nvSpPr>
              <p:cNvPr id="95" name="PA-方能演亦4-9"/>
              <p:cNvSpPr/>
              <p:nvPr>
                <p:custDataLst>
                  <p:tags r:id="rId29"/>
                </p:custDataLst>
              </p:nvPr>
            </p:nvSpPr>
            <p:spPr>
              <a:xfrm flipH="1" flipV="1">
                <a:off x="1252520" y="2112963"/>
                <a:ext cx="1524570" cy="1524568"/>
              </a:xfrm>
              <a:prstGeom prst="blockArc">
                <a:avLst>
                  <a:gd name="adj1" fmla="val 1592643"/>
                  <a:gd name="adj2" fmla="val 6794833"/>
                  <a:gd name="adj3" fmla="val 3535"/>
                </a:avLst>
              </a:prstGeom>
              <a:gradFill flip="none" rotWithShape="1">
                <a:gsLst>
                  <a:gs pos="9000">
                    <a:schemeClr val="accent1">
                      <a:lumMod val="40000"/>
                      <a:lumOff val="60000"/>
                    </a:schemeClr>
                  </a:gs>
                  <a:gs pos="63382">
                    <a:schemeClr val="accent1">
                      <a:lumMod val="60000"/>
                      <a:lumOff val="40000"/>
                    </a:schemeClr>
                  </a:gs>
                  <a:gs pos="51000">
                    <a:srgbClr val="4874CB">
                      <a:alpha val="90000"/>
                    </a:srgbClr>
                  </a:gs>
                  <a:gs pos="92000">
                    <a:schemeClr val="accent1">
                      <a:lumMod val="60000"/>
                      <a:lumOff val="40000"/>
                    </a:schemeClr>
                  </a:gs>
                </a:gsLst>
                <a:lin ang="10800000" scaled="1"/>
                <a:tileRect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HarmonyOS Sans SC" panose="00000500000000000000" pitchFamily="2" charset="-122"/>
                </a:endParaRPr>
              </a:p>
            </p:txBody>
          </p:sp>
        </p:grpSp>
        <p:grpSp>
          <p:nvGrpSpPr>
            <p:cNvPr id="96" name="组合 95"/>
            <p:cNvGrpSpPr/>
            <p:nvPr/>
          </p:nvGrpSpPr>
          <p:grpSpPr>
            <a:xfrm>
              <a:off x="3034101" y="1712053"/>
              <a:ext cx="2463165" cy="757042"/>
              <a:chOff x="4724362" y="-965571"/>
              <a:chExt cx="2463165" cy="757042"/>
            </a:xfrm>
          </p:grpSpPr>
          <p:sp>
            <p:nvSpPr>
              <p:cNvPr id="97" name="PA-文本框 26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4724362" y="-961049"/>
                <a:ext cx="1645630" cy="398780"/>
              </a:xfrm>
              <a:prstGeom prst="rect">
                <a:avLst/>
              </a:prstGeom>
              <a:noFill/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2800" b="1" i="0" u="none" strike="noStrike" kern="0" cap="none" spc="0" normalizeH="0" baseline="0">
                    <a:ln>
                      <a:noFill/>
                    </a:ln>
                    <a:gradFill>
                      <a:gsLst>
                        <a:gs pos="0">
                          <a:srgbClr val="0E5DBF"/>
                        </a:gs>
                        <a:gs pos="70000">
                          <a:srgbClr val="0E419C"/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defRPr>
                </a:lvl1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1" i="0" u="none" strike="noStrike" kern="0" cap="none" spc="0" normalizeH="0" baseline="0" noProof="0" dirty="0">
                    <a:ln w="15875"/>
                    <a:gradFill>
                      <a:gsLst>
                        <a:gs pos="0">
                          <a:schemeClr val="accent1">
                            <a:lumOff val="-19996"/>
                            <a:satOff val="20000"/>
                          </a:schemeClr>
                        </a:gs>
                        <a:gs pos="100000">
                          <a:schemeClr val="accent1">
                            <a:lumOff val="15000"/>
                            <a:satOff val="-14996"/>
                          </a:schemeClr>
                        </a:gs>
                      </a:gsLst>
                      <a:lin ang="0" scaled="0"/>
                    </a:gra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rPr>
                  <a:t>汪炜翔</a:t>
                </a:r>
                <a:endParaRPr kumimoji="0" lang="zh-CN" altLang="en-US" sz="2000" b="1" i="0" u="none" strike="noStrike" kern="0" cap="none" spc="0" normalizeH="0" baseline="0" noProof="0" dirty="0">
                  <a:ln w="15875"/>
                  <a:gradFill>
                    <a:gsLst>
                      <a:gs pos="0">
                        <a:schemeClr val="accent1">
                          <a:lumOff val="-19996"/>
                          <a:satOff val="20000"/>
                        </a:schemeClr>
                      </a:gs>
                      <a:gs pos="100000">
                        <a:schemeClr val="accent1">
                          <a:lumOff val="15000"/>
                          <a:satOff val="-14996"/>
                        </a:schemeClr>
                      </a:gs>
                    </a:gsLst>
                    <a:lin ang="0" scaled="0"/>
                  </a:gra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8" name="PA-文本框 27"/>
              <p:cNvSpPr txBox="1"/>
              <p:nvPr>
                <p:custDataLst>
                  <p:tags r:id="rId31"/>
                </p:custDataLst>
              </p:nvPr>
            </p:nvSpPr>
            <p:spPr>
              <a:xfrm>
                <a:off x="5554733" y="-965571"/>
                <a:ext cx="1117012" cy="4140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思源黑体 CN Normal" panose="020B0400000000000000" charset="-122"/>
                    <a:ea typeface="思源黑体 CN Normal" panose="020B0400000000000000" charset="-122"/>
                  </a:rPr>
                  <a:t>产品</a:t>
                </a:r>
                <a:r>
                  <a:rPr kumimoji="0" lang="zh-CN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思源黑体 CN Normal" panose="020B0400000000000000" charset="-122"/>
                    <a:ea typeface="思源黑体 CN Normal" panose="020B0400000000000000" charset="-122"/>
                  </a:rPr>
                  <a:t>经理</a:t>
                </a: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CN Normal" panose="020B0400000000000000" charset="-122"/>
                  <a:ea typeface="思源黑体 CN Normal" panose="020B0400000000000000" charset="-122"/>
                </a:endParaRPr>
              </a:p>
            </p:txBody>
          </p:sp>
          <p:cxnSp>
            <p:nvCxnSpPr>
              <p:cNvPr id="99" name="PA-直接连接符 28"/>
              <p:cNvCxnSpPr/>
              <p:nvPr>
                <p:custDataLst>
                  <p:tags r:id="rId32"/>
                </p:custDataLst>
              </p:nvPr>
            </p:nvCxnSpPr>
            <p:spPr>
              <a:xfrm>
                <a:off x="4835200" y="-208529"/>
                <a:ext cx="341381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p:spPr>
          </p:cxnSp>
          <p:sp>
            <p:nvSpPr>
              <p:cNvPr id="100" name="PA-文本框 29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4724362" y="-551551"/>
                <a:ext cx="2463165" cy="34290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90" b="0" i="0" u="none" strike="noStrike" kern="0" cap="none" spc="0" normalizeH="0" baseline="0" noProof="0" dirty="0">
                    <a:ln w="0"/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OPPOSans B" panose="00020600040101010101" charset="-122"/>
                    <a:ea typeface="OPPOSans B" panose="00020600040101010101" charset="-122"/>
                    <a:sym typeface="OPPOSans B" panose="00020600040101010101" charset="-122"/>
                  </a:rPr>
                  <a:t>成都大学软件工程本科大二</a:t>
                </a:r>
                <a:endParaRPr kumimoji="0" lang="zh-CN" altLang="en-US" sz="1490" b="0" i="0" u="none" strike="noStrike" kern="0" cap="none" spc="0" normalizeH="0" baseline="0" noProof="0" dirty="0">
                  <a:ln w="0"/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endParaRPr>
              </a:p>
            </p:txBody>
          </p:sp>
        </p:grpSp>
        <p:sp>
          <p:nvSpPr>
            <p:cNvPr id="101" name="PA-文本框 20"/>
            <p:cNvSpPr txBox="1">
              <a:spLocks noChangeAspect="1"/>
            </p:cNvSpPr>
            <p:nvPr>
              <p:custDataLst>
                <p:tags r:id="rId34"/>
              </p:custDataLst>
            </p:nvPr>
          </p:nvSpPr>
          <p:spPr>
            <a:xfrm>
              <a:off x="3073414" y="2583276"/>
              <a:ext cx="3139412" cy="886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285750" indent="-285750" algn="just">
                <a:lnSpc>
                  <a:spcPct val="110000"/>
                </a:lnSpc>
                <a:buFont typeface="Wingdings" panose="05000000000000000000" pitchFamily="2" charset="2"/>
                <a:buChar char="p"/>
                <a:defRPr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marR="0" lvl="0" algn="l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9858"/>
                </a:buClr>
                <a:buSzPct val="50000"/>
                <a:buBlip>
                  <a:blip r:embed="rId20">
                    <a:extLst>
                      <a:ext uri="{96DAC541-7B7A-43D3-8B79-37D633B846F1}">
                        <asvg:svgBlip xmlns:asvg="http://schemas.microsoft.com/office/drawing/2016/SVG/main" r:embed="rId21"/>
                      </a:ext>
                    </a:extLst>
                  </a:blip>
                </a:buBlip>
                <a:defRPr/>
              </a:pPr>
              <a:r>
                <a:rPr kumimoji="0" lang="zh-CN" altLang="en-US" sz="139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产品业务建模</a:t>
              </a:r>
              <a:endParaRPr kumimoji="0" lang="zh-CN" altLang="en-US" sz="139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POSans B" panose="00020600040101010101" charset="-122"/>
                <a:ea typeface="OPPOSans B" panose="00020600040101010101" charset="-122"/>
                <a:sym typeface="OPPOSans B" panose="00020600040101010101" charset="-122"/>
              </a:endParaRPr>
            </a:p>
            <a:p>
              <a:pPr marR="0" lvl="0" algn="l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9858"/>
                </a:buClr>
                <a:buSzPct val="50000"/>
                <a:buBlip>
                  <a:blip r:embed="rId20">
                    <a:extLst>
                      <a:ext uri="{96DAC541-7B7A-43D3-8B79-37D633B846F1}">
                        <asvg:svgBlip xmlns:asvg="http://schemas.microsoft.com/office/drawing/2016/SVG/main" r:embed="rId21"/>
                      </a:ext>
                    </a:extLst>
                  </a:blip>
                </a:buBlip>
                <a:defRPr/>
              </a:pPr>
              <a:r>
                <a:rPr kumimoji="0" lang="zh-CN" altLang="en-US" sz="129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极简</a:t>
              </a:r>
              <a:r>
                <a:rPr kumimoji="0" lang="en-US" altLang="zh-CN" sz="129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 UI/UX </a:t>
              </a:r>
              <a:r>
                <a:rPr kumimoji="0" lang="zh-CN" altLang="en-US" sz="129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架构设计</a:t>
              </a:r>
              <a:endParaRPr kumimoji="0" lang="zh-CN" altLang="en-US" sz="129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POSans B" panose="00020600040101010101" charset="-122"/>
                <a:ea typeface="OPPOSans B" panose="00020600040101010101" charset="-122"/>
                <a:sym typeface="OPPOSans B" panose="00020600040101010101" charset="-122"/>
              </a:endParaRPr>
            </a:p>
            <a:p>
              <a:pPr marR="0" lvl="0" algn="l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9858"/>
                </a:buClr>
                <a:buSzPct val="50000"/>
                <a:buBlip>
                  <a:blip r:embed="rId20">
                    <a:extLst>
                      <a:ext uri="{96DAC541-7B7A-43D3-8B79-37D633B846F1}">
                        <asvg:svgBlip xmlns:asvg="http://schemas.microsoft.com/office/drawing/2016/SVG/main" r:embed="rId21"/>
                      </a:ext>
                    </a:extLst>
                  </a:blip>
                </a:buBlip>
                <a:defRPr/>
              </a:pPr>
              <a:r>
                <a:rPr kumimoji="0" lang="zh-CN" altLang="en-US" sz="129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小组件落地</a:t>
              </a:r>
              <a:endParaRPr kumimoji="0" lang="zh-CN" altLang="en-US" sz="129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POSans B" panose="00020600040101010101" charset="-122"/>
                <a:ea typeface="OPPOSans B" panose="00020600040101010101" charset="-122"/>
                <a:sym typeface="OPPOSans B" panose="00020600040101010101" charset="-122"/>
              </a:endParaRPr>
            </a:p>
          </p:txBody>
        </p:sp>
        <p:sp>
          <p:nvSpPr>
            <p:cNvPr id="103" name="PA-Flowchart: Connector 22"/>
            <p:cNvSpPr/>
            <p:nvPr>
              <p:custDataLst>
                <p:tags r:id="rId35"/>
              </p:custDataLst>
            </p:nvPr>
          </p:nvSpPr>
          <p:spPr>
            <a:xfrm>
              <a:off x="1029849" y="1755120"/>
              <a:ext cx="1667358" cy="1715092"/>
            </a:xfrm>
            <a:prstGeom prst="flowChartConnector">
              <a:avLst/>
            </a:prstGeom>
            <a:gradFill>
              <a:gsLst>
                <a:gs pos="0">
                  <a:srgbClr val="4874CB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33556" dist="25166" dir="2700000" sx="104000" sy="104000" algn="tl" rotWithShape="0">
                <a:srgbClr val="5DD995">
                  <a:alpha val="11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04" name="PA-原创小红书雷点PPT禁止盗用" descr="7b0a202020202262756c6c6574223a20227b5c2263617465676f727949645c223a5c225c222c5c2274656d706c61746549645c223a32303233313731347d220a7d0a"/>
          <p:cNvGrpSpPr/>
          <p:nvPr>
            <p:custDataLst>
              <p:tags r:id="rId36"/>
            </p:custDataLst>
          </p:nvPr>
        </p:nvGrpSpPr>
        <p:grpSpPr>
          <a:xfrm>
            <a:off x="497127" y="4421029"/>
            <a:ext cx="5418648" cy="2618913"/>
            <a:chOff x="648547" y="1396199"/>
            <a:chExt cx="5418648" cy="2618913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105" name="PA-方能演亦4-1"/>
            <p:cNvSpPr/>
            <p:nvPr>
              <p:custDataLst>
                <p:tags r:id="rId37"/>
              </p:custDataLst>
            </p:nvPr>
          </p:nvSpPr>
          <p:spPr>
            <a:xfrm rot="16200000">
              <a:off x="2148861" y="-104115"/>
              <a:ext cx="2418020" cy="5418648"/>
            </a:xfrm>
            <a:prstGeom prst="roundRect">
              <a:avLst>
                <a:gd name="adj" fmla="val 1870"/>
              </a:avLst>
            </a:prstGeom>
            <a:gradFill flip="none" rotWithShape="1">
              <a:gsLst>
                <a:gs pos="0">
                  <a:sysClr val="window" lastClr="FFFFFF"/>
                </a:gs>
                <a:gs pos="47000">
                  <a:srgbClr val="FFFFFF">
                    <a:alpha val="92000"/>
                  </a:srgbClr>
                </a:gs>
                <a:gs pos="94000">
                  <a:srgbClr val="A5A5A5">
                    <a:lumMod val="0"/>
                    <a:lumOff val="100000"/>
                  </a:srgbClr>
                </a:gs>
              </a:gsLst>
              <a:lin ang="13800000" scaled="0"/>
              <a:tileRect/>
            </a:gradFill>
            <a:ln w="12192" cap="flat" cmpd="sng" algn="ctr">
              <a:gradFill flip="none" rotWithShape="1">
                <a:gsLst>
                  <a:gs pos="32000">
                    <a:srgbClr val="4874CB"/>
                  </a:gs>
                  <a:gs pos="83000">
                    <a:srgbClr val="D0F0E2"/>
                  </a:gs>
                </a:gsLst>
                <a:lin ang="13500000" scaled="1"/>
                <a:tileRect/>
              </a:gradFill>
              <a:prstDash val="solid"/>
              <a:miter lim="800000"/>
            </a:ln>
            <a:effectLst>
              <a:outerShdw blurRad="316992" sx="102000" sy="102000" algn="ctr" rotWithShape="0">
                <a:srgbClr val="129057">
                  <a:alpha val="28000"/>
                </a:srgbClr>
              </a:outerShdw>
            </a:effectLst>
          </p:spPr>
          <p:txBody>
            <a:bodyPr lIns="87782" tIns="43891" rIns="87782" bIns="43891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73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思源黑体 CN Bold" panose="020B0800000000000000" pitchFamily="34" charset="-122"/>
                <a:cs typeface="+mn-ea"/>
              </a:endParaRPr>
            </a:p>
          </p:txBody>
        </p:sp>
        <p:grpSp>
          <p:nvGrpSpPr>
            <p:cNvPr id="106" name="组合 105"/>
            <p:cNvGrpSpPr/>
            <p:nvPr/>
          </p:nvGrpSpPr>
          <p:grpSpPr>
            <a:xfrm rot="16200000" flipH="1" flipV="1">
              <a:off x="629753" y="1570886"/>
              <a:ext cx="2536301" cy="2352150"/>
              <a:chOff x="1072074" y="1932516"/>
              <a:chExt cx="2052006" cy="1903018"/>
            </a:xfrm>
          </p:grpSpPr>
          <p:sp>
            <p:nvSpPr>
              <p:cNvPr id="107" name="PA-方能演亦4-4"/>
              <p:cNvSpPr/>
              <p:nvPr>
                <p:custDataLst>
                  <p:tags r:id="rId38"/>
                </p:custDataLst>
              </p:nvPr>
            </p:nvSpPr>
            <p:spPr>
              <a:xfrm>
                <a:off x="1162759" y="2006600"/>
                <a:ext cx="1704092" cy="1704090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4874CB">
                      <a:alpha val="45000"/>
                    </a:srgbClr>
                  </a:gs>
                  <a:gs pos="63000">
                    <a:srgbClr val="4874C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/>
                  <a:ea typeface="HarmonyOS Sans SC" panose="00000500000000000000" pitchFamily="2" charset="-122"/>
                </a:endParaRPr>
              </a:p>
            </p:txBody>
          </p:sp>
          <p:grpSp>
            <p:nvGrpSpPr>
              <p:cNvPr id="108" name="组合 107"/>
              <p:cNvGrpSpPr/>
              <p:nvPr/>
            </p:nvGrpSpPr>
            <p:grpSpPr>
              <a:xfrm>
                <a:off x="1072074" y="1932516"/>
                <a:ext cx="2052006" cy="1903018"/>
                <a:chOff x="1460823" y="2105575"/>
                <a:chExt cx="2018476" cy="1871924"/>
              </a:xfrm>
            </p:grpSpPr>
            <p:sp>
              <p:nvSpPr>
                <p:cNvPr id="109" name="PA-方能演亦4-6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1638620" y="2136820"/>
                  <a:ext cx="1840679" cy="1840679"/>
                </a:xfrm>
                <a:prstGeom prst="arc">
                  <a:avLst>
                    <a:gd name="adj1" fmla="val 15858924"/>
                    <a:gd name="adj2" fmla="val 21046967"/>
                  </a:avLst>
                </a:prstGeom>
                <a:noFill/>
                <a:ln w="5228" cap="rnd" cmpd="sng" algn="ctr">
                  <a:gradFill>
                    <a:gsLst>
                      <a:gs pos="0">
                        <a:srgbClr val="58B6C0">
                          <a:alpha val="0"/>
                        </a:srgbClr>
                      </a:gs>
                      <a:gs pos="100000">
                        <a:srgbClr val="3494BA">
                          <a:lumMod val="20000"/>
                          <a:lumOff val="80000"/>
                        </a:srgbClr>
                      </a:gs>
                    </a:gsLst>
                    <a:lin ang="5400000" scaled="1"/>
                  </a:gra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/>
                    <a:ea typeface="HarmonyOS Sans SC" panose="00000500000000000000" pitchFamily="2" charset="-122"/>
                  </a:endParaRPr>
                </a:p>
              </p:txBody>
            </p:sp>
            <p:sp>
              <p:nvSpPr>
                <p:cNvPr id="110" name="PA-方能演亦4-7"/>
                <p:cNvSpPr/>
                <p:nvPr>
                  <p:custDataLst>
                    <p:tags r:id="rId40"/>
                  </p:custDataLst>
                </p:nvPr>
              </p:nvSpPr>
              <p:spPr>
                <a:xfrm flipH="1" flipV="1">
                  <a:off x="1460823" y="2105575"/>
                  <a:ext cx="1854653" cy="1854653"/>
                </a:xfrm>
                <a:prstGeom prst="arc">
                  <a:avLst>
                    <a:gd name="adj1" fmla="val 16200000"/>
                    <a:gd name="adj2" fmla="val 3572530"/>
                  </a:avLst>
                </a:prstGeom>
                <a:noFill/>
                <a:ln w="4326" cap="rnd" cmpd="sng" algn="ctr">
                  <a:gradFill>
                    <a:gsLst>
                      <a:gs pos="0">
                        <a:srgbClr val="4874CB">
                          <a:alpha val="0"/>
                        </a:srgbClr>
                      </a:gs>
                      <a:gs pos="91000">
                        <a:srgbClr val="4874CB"/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/>
                    <a:ea typeface="HarmonyOS Sans SC" panose="00000500000000000000" pitchFamily="2" charset="-122"/>
                  </a:endParaRPr>
                </a:p>
              </p:txBody>
            </p:sp>
          </p:grpSp>
          <p:sp>
            <p:nvSpPr>
              <p:cNvPr id="111" name="PA-方能演亦4-8"/>
              <p:cNvSpPr/>
              <p:nvPr>
                <p:custDataLst>
                  <p:tags r:id="rId41"/>
                </p:custDataLst>
              </p:nvPr>
            </p:nvSpPr>
            <p:spPr>
              <a:xfrm>
                <a:off x="1099332" y="1959775"/>
                <a:ext cx="1830946" cy="1830944"/>
              </a:xfrm>
              <a:prstGeom prst="blockArc">
                <a:avLst>
                  <a:gd name="adj1" fmla="val 20578390"/>
                  <a:gd name="adj2" fmla="val 4229648"/>
                  <a:gd name="adj3" fmla="val 6591"/>
                </a:avLst>
              </a:prstGeom>
              <a:noFill/>
              <a:ln w="5228" cap="flat" cmpd="sng" algn="ctr">
                <a:gradFill>
                  <a:gsLst>
                    <a:gs pos="16000">
                      <a:srgbClr val="4874CB">
                        <a:alpha val="0"/>
                      </a:srgbClr>
                    </a:gs>
                    <a:gs pos="100000">
                      <a:srgbClr val="4874CB"/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HarmonyOS Sans SC" panose="00000500000000000000" pitchFamily="2" charset="-122"/>
                </a:endParaRPr>
              </a:p>
            </p:txBody>
          </p:sp>
          <p:sp>
            <p:nvSpPr>
              <p:cNvPr id="112" name="PA-方能演亦4-9"/>
              <p:cNvSpPr/>
              <p:nvPr>
                <p:custDataLst>
                  <p:tags r:id="rId42"/>
                </p:custDataLst>
              </p:nvPr>
            </p:nvSpPr>
            <p:spPr>
              <a:xfrm flipH="1" flipV="1">
                <a:off x="1252520" y="2112963"/>
                <a:ext cx="1524570" cy="1524568"/>
              </a:xfrm>
              <a:prstGeom prst="blockArc">
                <a:avLst>
                  <a:gd name="adj1" fmla="val 1592643"/>
                  <a:gd name="adj2" fmla="val 6794833"/>
                  <a:gd name="adj3" fmla="val 3535"/>
                </a:avLst>
              </a:prstGeom>
              <a:gradFill flip="none" rotWithShape="1">
                <a:gsLst>
                  <a:gs pos="9000">
                    <a:schemeClr val="accent1">
                      <a:lumMod val="60000"/>
                      <a:lumOff val="40000"/>
                    </a:schemeClr>
                  </a:gs>
                  <a:gs pos="63382">
                    <a:schemeClr val="accent1">
                      <a:lumMod val="60000"/>
                      <a:lumOff val="40000"/>
                    </a:schemeClr>
                  </a:gs>
                  <a:gs pos="51000">
                    <a:srgbClr val="4874CB">
                      <a:alpha val="90000"/>
                    </a:srgbClr>
                  </a:gs>
                  <a:gs pos="92000">
                    <a:schemeClr val="accent1">
                      <a:lumMod val="60000"/>
                      <a:lumOff val="40000"/>
                    </a:schemeClr>
                  </a:gs>
                </a:gsLst>
                <a:lin ang="10800000" scaled="1"/>
                <a:tileRect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>
                <a:scene3d>
                  <a:camera prst="orthographicFront"/>
                  <a:lightRig rig="threePt" dir="t"/>
                </a:scene3d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 w="15875"/>
                  <a:gradFill>
                    <a:gsLst>
                      <a:gs pos="0">
                        <a:schemeClr val="accent1">
                          <a:lumOff val="-19996"/>
                          <a:satOff val="20000"/>
                        </a:schemeClr>
                      </a:gs>
                      <a:gs pos="100000">
                        <a:schemeClr val="accent1">
                          <a:lumOff val="15000"/>
                          <a:satOff val="-14996"/>
                        </a:schemeClr>
                      </a:gs>
                    </a:gsLst>
                    <a:lin ang="0" scaled="0"/>
                  </a:gradFill>
                  <a:effectLst/>
                  <a:uLnTx/>
                  <a:uFillTx/>
                  <a:latin typeface="Roboto" panose="02000000000000000000"/>
                  <a:ea typeface="HarmonyOS Sans SC" panose="00000500000000000000" pitchFamily="2" charset="-122"/>
                </a:endParaRPr>
              </a:p>
            </p:txBody>
          </p:sp>
        </p:grpSp>
        <p:grpSp>
          <p:nvGrpSpPr>
            <p:cNvPr id="113" name="组合 112"/>
            <p:cNvGrpSpPr/>
            <p:nvPr/>
          </p:nvGrpSpPr>
          <p:grpSpPr>
            <a:xfrm>
              <a:off x="3034101" y="1712053"/>
              <a:ext cx="2674620" cy="757042"/>
              <a:chOff x="4724362" y="-965571"/>
              <a:chExt cx="2674620" cy="757042"/>
            </a:xfrm>
          </p:grpSpPr>
          <p:sp>
            <p:nvSpPr>
              <p:cNvPr id="114" name="PA-文本框 26"/>
              <p:cNvSpPr txBox="1"/>
              <p:nvPr>
                <p:custDataLst>
                  <p:tags r:id="rId43"/>
                </p:custDataLst>
              </p:nvPr>
            </p:nvSpPr>
            <p:spPr>
              <a:xfrm>
                <a:off x="4724362" y="-961049"/>
                <a:ext cx="1645630" cy="398780"/>
              </a:xfrm>
              <a:prstGeom prst="rect">
                <a:avLst/>
              </a:prstGeom>
              <a:noFill/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2800" b="1" i="0" u="none" strike="noStrike" kern="0" cap="none" spc="0" normalizeH="0" baseline="0">
                    <a:ln>
                      <a:noFill/>
                    </a:ln>
                    <a:gradFill>
                      <a:gsLst>
                        <a:gs pos="0">
                          <a:srgbClr val="0E5DBF"/>
                        </a:gs>
                        <a:gs pos="70000">
                          <a:srgbClr val="0E419C"/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defRPr>
                </a:lvl1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1" i="0" u="none" strike="noStrike" kern="0" cap="none" spc="0" normalizeH="0" baseline="0" noProof="0" dirty="0">
                    <a:ln w="15875"/>
                    <a:gradFill>
                      <a:gsLst>
                        <a:gs pos="0">
                          <a:schemeClr val="accent1">
                            <a:lumOff val="-19996"/>
                            <a:satOff val="20000"/>
                          </a:schemeClr>
                        </a:gs>
                        <a:gs pos="100000">
                          <a:schemeClr val="accent1">
                            <a:lumOff val="15000"/>
                            <a:satOff val="-14996"/>
                          </a:schemeClr>
                        </a:gs>
                      </a:gsLst>
                      <a:lin ang="0" scaled="0"/>
                    </a:gra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rPr>
                  <a:t>李佳樊</a:t>
                </a:r>
                <a:endParaRPr kumimoji="0" lang="zh-CN" altLang="en-US" sz="2000" b="1" i="0" u="none" strike="noStrike" kern="0" cap="none" spc="0" normalizeH="0" baseline="0" noProof="0" dirty="0">
                  <a:ln w="15875"/>
                  <a:gradFill>
                    <a:gsLst>
                      <a:gs pos="0">
                        <a:schemeClr val="accent1">
                          <a:lumOff val="-19996"/>
                          <a:satOff val="20000"/>
                        </a:schemeClr>
                      </a:gs>
                      <a:gs pos="100000">
                        <a:schemeClr val="accent1">
                          <a:lumOff val="15000"/>
                          <a:satOff val="-14996"/>
                        </a:schemeClr>
                      </a:gs>
                    </a:gsLst>
                    <a:lin ang="0" scaled="0"/>
                  </a:gra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15" name="PA-文本框 27"/>
              <p:cNvSpPr txBox="1"/>
              <p:nvPr>
                <p:custDataLst>
                  <p:tags r:id="rId44"/>
                </p:custDataLst>
              </p:nvPr>
            </p:nvSpPr>
            <p:spPr>
              <a:xfrm>
                <a:off x="5554733" y="-965571"/>
                <a:ext cx="1117012" cy="4140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思源黑体 CN Normal" panose="020B0400000000000000" charset="-122"/>
                    <a:ea typeface="思源黑体 CN Normal" panose="020B0400000000000000" charset="-122"/>
                  </a:rPr>
                  <a:t>AI </a:t>
                </a:r>
                <a:r>
                  <a:rPr kumimoji="0" lang="zh-CN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思源黑体 CN Normal" panose="020B0400000000000000" charset="-122"/>
                    <a:ea typeface="思源黑体 CN Normal" panose="020B0400000000000000" charset="-122"/>
                  </a:rPr>
                  <a:t>算法</a:t>
                </a:r>
                <a:r>
                  <a:rPr kumimoji="0" lang="zh-CN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思源黑体 CN Normal" panose="020B0400000000000000" charset="-122"/>
                    <a:ea typeface="思源黑体 CN Normal" panose="020B0400000000000000" charset="-122"/>
                  </a:rPr>
                  <a:t>开发</a:t>
                </a: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CN Normal" panose="020B0400000000000000" charset="-122"/>
                  <a:ea typeface="思源黑体 CN Normal" panose="020B0400000000000000" charset="-122"/>
                </a:endParaRPr>
              </a:p>
            </p:txBody>
          </p:sp>
          <p:cxnSp>
            <p:nvCxnSpPr>
              <p:cNvPr id="116" name="PA-直接连接符 28"/>
              <p:cNvCxnSpPr/>
              <p:nvPr>
                <p:custDataLst>
                  <p:tags r:id="rId45"/>
                </p:custDataLst>
              </p:nvPr>
            </p:nvCxnSpPr>
            <p:spPr>
              <a:xfrm>
                <a:off x="4835200" y="-208529"/>
                <a:ext cx="341381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p:spPr>
          </p:cxnSp>
          <p:sp>
            <p:nvSpPr>
              <p:cNvPr id="117" name="PA-文本框 29"/>
              <p:cNvSpPr txBox="1"/>
              <p:nvPr>
                <p:custDataLst>
                  <p:tags r:id="rId46"/>
                </p:custDataLst>
              </p:nvPr>
            </p:nvSpPr>
            <p:spPr>
              <a:xfrm>
                <a:off x="4730077" y="-604256"/>
                <a:ext cx="2668905" cy="26860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90" b="0" i="0" u="none" strike="noStrike" kern="0" cap="none" spc="0" normalizeH="0" baseline="0" noProof="0" dirty="0">
                    <a:ln w="0"/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OPPOSans B" panose="00020600040101010101" charset="-122"/>
                    <a:ea typeface="OPPOSans B" panose="00020600040101010101" charset="-122"/>
                    <a:sym typeface="OPPOSans B" panose="00020600040101010101" charset="-122"/>
                  </a:rPr>
                  <a:t>成都大学软件工程本科大二</a:t>
                </a:r>
                <a:endParaRPr kumimoji="0" lang="zh-CN" altLang="en-US" sz="1490" b="0" i="0" u="none" strike="noStrike" kern="0" cap="none" spc="0" normalizeH="0" baseline="0" noProof="0" dirty="0">
                  <a:ln w="0"/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endParaRPr>
              </a:p>
            </p:txBody>
          </p:sp>
        </p:grpSp>
        <p:sp>
          <p:nvSpPr>
            <p:cNvPr id="118" name="PA-文本框 20"/>
            <p:cNvSpPr txBox="1">
              <a:spLocks noChangeAspect="1"/>
            </p:cNvSpPr>
            <p:nvPr>
              <p:custDataLst>
                <p:tags r:id="rId47"/>
              </p:custDataLst>
            </p:nvPr>
          </p:nvSpPr>
          <p:spPr>
            <a:xfrm>
              <a:off x="2927364" y="2590896"/>
              <a:ext cx="3139412" cy="886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285750" indent="-285750" algn="just">
                <a:lnSpc>
                  <a:spcPct val="110000"/>
                </a:lnSpc>
                <a:buFont typeface="Wingdings" panose="05000000000000000000" pitchFamily="2" charset="2"/>
                <a:buChar char="p"/>
                <a:defRPr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marL="179705" marR="0" lvl="0" indent="-179705" algn="l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9858"/>
                </a:buClr>
                <a:buSzPct val="50000"/>
                <a:buFont typeface="Wingdings" panose="05000000000000000000" pitchFamily="2" charset="2"/>
                <a:buBlip>
                  <a:blip r:embed="rId20">
                    <a:extLst>
                      <a:ext uri="{96DAC541-7B7A-43D3-8B79-37D633B846F1}">
                        <asvg:svgBlip xmlns:asvg="http://schemas.microsoft.com/office/drawing/2016/SVG/main" r:embed="rId21"/>
                      </a:ext>
                    </a:extLst>
                  </a:blip>
                </a:buBlip>
                <a:defRPr/>
              </a:pPr>
              <a:r>
                <a:rPr kumimoji="0" lang="en-US" altLang="zh-CN" sz="139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AI </a:t>
              </a:r>
              <a:r>
                <a:rPr kumimoji="0" lang="zh-CN" altLang="en-US" sz="139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调度引擎轻量化接入</a:t>
              </a:r>
              <a:endParaRPr kumimoji="0" lang="zh-CN" altLang="en-US" sz="139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POSans B" panose="00020600040101010101" charset="-122"/>
                <a:ea typeface="OPPOSans B" panose="00020600040101010101" charset="-122"/>
                <a:sym typeface="OPPOSans B" panose="00020600040101010101" charset="-122"/>
              </a:endParaRPr>
            </a:p>
            <a:p>
              <a:pPr marL="179705" marR="0" lvl="0" indent="-179705" algn="l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9858"/>
                </a:buClr>
                <a:buSzPct val="50000"/>
                <a:buFont typeface="Wingdings" panose="05000000000000000000" pitchFamily="2" charset="2"/>
                <a:buBlip>
                  <a:blip r:embed="rId20">
                    <a:extLst>
                      <a:ext uri="{96DAC541-7B7A-43D3-8B79-37D633B846F1}">
                        <asvg:svgBlip xmlns:asvg="http://schemas.microsoft.com/office/drawing/2016/SVG/main" r:embed="rId21"/>
                      </a:ext>
                    </a:extLst>
                  </a:blip>
                </a:buBlip>
                <a:defRPr/>
              </a:pPr>
              <a:r>
                <a:rPr kumimoji="0" lang="zh-CN" altLang="en-US" sz="129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产品测试工程师</a:t>
              </a:r>
              <a:endParaRPr kumimoji="0" lang="en-US" altLang="zh-CN" sz="129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POSans B" panose="00020600040101010101" charset="-122"/>
                <a:ea typeface="OPPOSans B" panose="00020600040101010101" charset="-122"/>
                <a:sym typeface="OPPOSans B" panose="00020600040101010101" charset="-122"/>
              </a:endParaRPr>
            </a:p>
            <a:p>
              <a:pPr marL="179705" marR="0" lvl="0" indent="-179705" algn="l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9858"/>
                </a:buClr>
                <a:buSzPct val="50000"/>
                <a:buFont typeface="Wingdings" panose="05000000000000000000" pitchFamily="2" charset="2"/>
                <a:buBlip>
                  <a:blip r:embed="rId20">
                    <a:extLst>
                      <a:ext uri="{96DAC541-7B7A-43D3-8B79-37D633B846F1}">
                        <asvg:svgBlip xmlns:asvg="http://schemas.microsoft.com/office/drawing/2016/SVG/main" r:embed="rId21"/>
                      </a:ext>
                    </a:extLst>
                  </a:blip>
                </a:buBlip>
                <a:defRPr/>
              </a:pPr>
              <a:r>
                <a:rPr kumimoji="0" lang="zh-CN" altLang="en-US" sz="129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完成</a:t>
              </a:r>
              <a:r>
                <a:rPr kumimoji="0" lang="en-US" altLang="zh-CN" sz="129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AI</a:t>
              </a:r>
              <a:r>
                <a:rPr kumimoji="0" lang="zh-CN" altLang="en-US" sz="129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设计的</a:t>
              </a:r>
              <a:r>
                <a:rPr kumimoji="0" lang="zh-CN" altLang="en-US" sz="129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实现</a:t>
              </a:r>
              <a:endParaRPr kumimoji="0" lang="zh-CN" altLang="en-US" sz="129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POSans B" panose="00020600040101010101" charset="-122"/>
                <a:ea typeface="OPPOSans B" panose="00020600040101010101" charset="-122"/>
                <a:sym typeface="OPPOSans B" panose="00020600040101010101" charset="-122"/>
              </a:endParaRPr>
            </a:p>
          </p:txBody>
        </p:sp>
        <p:sp>
          <p:nvSpPr>
            <p:cNvPr id="119" name="PA-Flowchart: Connector 22"/>
            <p:cNvSpPr/>
            <p:nvPr>
              <p:custDataLst>
                <p:tags r:id="rId48"/>
              </p:custDataLst>
            </p:nvPr>
          </p:nvSpPr>
          <p:spPr>
            <a:xfrm>
              <a:off x="1029849" y="1755120"/>
              <a:ext cx="1667358" cy="1715092"/>
            </a:xfrm>
            <a:prstGeom prst="flowChartConnector">
              <a:avLst/>
            </a:prstGeom>
            <a:gradFill>
              <a:gsLst>
                <a:gs pos="0">
                  <a:srgbClr val="4874CB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33556" dist="25166" dir="2700000" sx="104000" sy="104000" algn="tl" rotWithShape="0">
                <a:srgbClr val="5DD995">
                  <a:alpha val="11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20" name="PA-原创小红书雷点PPT禁止盗用" descr="7b0a202020202262756c6c6574223a20227b5c2263617465676f727949645c223a5c225c222c5c2274656d706c61746549645c223a32303233313731347d220a7d0a"/>
          <p:cNvGrpSpPr/>
          <p:nvPr>
            <p:custDataLst>
              <p:tags r:id="rId49"/>
            </p:custDataLst>
          </p:nvPr>
        </p:nvGrpSpPr>
        <p:grpSpPr>
          <a:xfrm>
            <a:off x="6237527" y="4398169"/>
            <a:ext cx="5418648" cy="2618913"/>
            <a:chOff x="648547" y="1396199"/>
            <a:chExt cx="5418648" cy="2618913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121" name="PA-方能演亦4-1"/>
            <p:cNvSpPr/>
            <p:nvPr>
              <p:custDataLst>
                <p:tags r:id="rId50"/>
              </p:custDataLst>
            </p:nvPr>
          </p:nvSpPr>
          <p:spPr>
            <a:xfrm rot="16200000">
              <a:off x="2148861" y="-104115"/>
              <a:ext cx="2418020" cy="5418648"/>
            </a:xfrm>
            <a:prstGeom prst="roundRect">
              <a:avLst>
                <a:gd name="adj" fmla="val 1870"/>
              </a:avLst>
            </a:prstGeom>
            <a:gradFill flip="none" rotWithShape="1">
              <a:gsLst>
                <a:gs pos="0">
                  <a:sysClr val="window" lastClr="FFFFFF"/>
                </a:gs>
                <a:gs pos="47000">
                  <a:srgbClr val="FFFFFF">
                    <a:alpha val="92000"/>
                  </a:srgbClr>
                </a:gs>
                <a:gs pos="94000">
                  <a:srgbClr val="A5A5A5">
                    <a:lumMod val="0"/>
                    <a:lumOff val="100000"/>
                  </a:srgbClr>
                </a:gs>
              </a:gsLst>
              <a:lin ang="13800000" scaled="0"/>
              <a:tileRect/>
            </a:gradFill>
            <a:ln w="12192" cap="flat" cmpd="sng" algn="ctr">
              <a:gradFill flip="none" rotWithShape="1">
                <a:gsLst>
                  <a:gs pos="32000">
                    <a:srgbClr val="4874CB"/>
                  </a:gs>
                  <a:gs pos="83000">
                    <a:srgbClr val="D0F0E2"/>
                  </a:gs>
                </a:gsLst>
                <a:lin ang="13500000" scaled="1"/>
                <a:tileRect/>
              </a:gradFill>
              <a:prstDash val="solid"/>
              <a:miter lim="800000"/>
            </a:ln>
            <a:effectLst>
              <a:outerShdw blurRad="316992" sx="102000" sy="102000" algn="ctr" rotWithShape="0">
                <a:srgbClr val="129057">
                  <a:alpha val="28000"/>
                </a:srgbClr>
              </a:outerShdw>
            </a:effectLst>
          </p:spPr>
          <p:txBody>
            <a:bodyPr lIns="87782" tIns="43891" rIns="87782" bIns="43891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73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思源黑体 CN Bold" panose="020B0800000000000000" pitchFamily="34" charset="-122"/>
                <a:cs typeface="+mn-ea"/>
              </a:endParaRPr>
            </a:p>
          </p:txBody>
        </p:sp>
        <p:grpSp>
          <p:nvGrpSpPr>
            <p:cNvPr id="122" name="组合 121"/>
            <p:cNvGrpSpPr/>
            <p:nvPr/>
          </p:nvGrpSpPr>
          <p:grpSpPr>
            <a:xfrm rot="16200000" flipH="1" flipV="1">
              <a:off x="629753" y="1570886"/>
              <a:ext cx="2536301" cy="2352150"/>
              <a:chOff x="1072074" y="1932516"/>
              <a:chExt cx="2052006" cy="1903018"/>
            </a:xfrm>
          </p:grpSpPr>
          <p:sp>
            <p:nvSpPr>
              <p:cNvPr id="123" name="PA-方能演亦4-4"/>
              <p:cNvSpPr/>
              <p:nvPr>
                <p:custDataLst>
                  <p:tags r:id="rId51"/>
                </p:custDataLst>
              </p:nvPr>
            </p:nvSpPr>
            <p:spPr>
              <a:xfrm>
                <a:off x="1162759" y="2006600"/>
                <a:ext cx="1704092" cy="1704090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4874CB">
                      <a:alpha val="45000"/>
                    </a:srgbClr>
                  </a:gs>
                  <a:gs pos="63000">
                    <a:srgbClr val="4874CB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/>
                  <a:ea typeface="HarmonyOS Sans SC" panose="00000500000000000000" pitchFamily="2" charset="-122"/>
                </a:endParaRPr>
              </a:p>
            </p:txBody>
          </p:sp>
          <p:grpSp>
            <p:nvGrpSpPr>
              <p:cNvPr id="124" name="组合 123"/>
              <p:cNvGrpSpPr/>
              <p:nvPr/>
            </p:nvGrpSpPr>
            <p:grpSpPr>
              <a:xfrm>
                <a:off x="1072074" y="1932516"/>
                <a:ext cx="2052006" cy="1903018"/>
                <a:chOff x="1460823" y="2105575"/>
                <a:chExt cx="2018476" cy="1871924"/>
              </a:xfrm>
            </p:grpSpPr>
            <p:sp>
              <p:nvSpPr>
                <p:cNvPr id="125" name="PA-方能演亦4-6"/>
                <p:cNvSpPr/>
                <p:nvPr>
                  <p:custDataLst>
                    <p:tags r:id="rId52"/>
                  </p:custDataLst>
                </p:nvPr>
              </p:nvSpPr>
              <p:spPr>
                <a:xfrm>
                  <a:off x="1638620" y="2136820"/>
                  <a:ext cx="1840679" cy="1840679"/>
                </a:xfrm>
                <a:prstGeom prst="arc">
                  <a:avLst>
                    <a:gd name="adj1" fmla="val 15858924"/>
                    <a:gd name="adj2" fmla="val 21046967"/>
                  </a:avLst>
                </a:prstGeom>
                <a:noFill/>
                <a:ln w="5228" cap="rnd" cmpd="sng" algn="ctr">
                  <a:gradFill>
                    <a:gsLst>
                      <a:gs pos="0">
                        <a:srgbClr val="58B6C0">
                          <a:alpha val="0"/>
                        </a:srgbClr>
                      </a:gs>
                      <a:gs pos="100000">
                        <a:srgbClr val="3494BA">
                          <a:lumMod val="20000"/>
                          <a:lumOff val="80000"/>
                        </a:srgbClr>
                      </a:gs>
                    </a:gsLst>
                    <a:lin ang="5400000" scaled="1"/>
                  </a:gradFill>
                  <a:prstDash val="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/>
                    <a:ea typeface="HarmonyOS Sans SC" panose="00000500000000000000" pitchFamily="2" charset="-122"/>
                  </a:endParaRPr>
                </a:p>
              </p:txBody>
            </p:sp>
            <p:sp>
              <p:nvSpPr>
                <p:cNvPr id="126" name="PA-方能演亦4-7"/>
                <p:cNvSpPr/>
                <p:nvPr>
                  <p:custDataLst>
                    <p:tags r:id="rId53"/>
                  </p:custDataLst>
                </p:nvPr>
              </p:nvSpPr>
              <p:spPr>
                <a:xfrm flipH="1" flipV="1">
                  <a:off x="1460823" y="2105575"/>
                  <a:ext cx="1854653" cy="1854653"/>
                </a:xfrm>
                <a:prstGeom prst="arc">
                  <a:avLst>
                    <a:gd name="adj1" fmla="val 16200000"/>
                    <a:gd name="adj2" fmla="val 3572530"/>
                  </a:avLst>
                </a:prstGeom>
                <a:noFill/>
                <a:ln w="4326" cap="rnd" cmpd="sng" algn="ctr">
                  <a:gradFill>
                    <a:gsLst>
                      <a:gs pos="0">
                        <a:srgbClr val="4874CB">
                          <a:alpha val="0"/>
                        </a:srgbClr>
                      </a:gs>
                      <a:gs pos="91000">
                        <a:srgbClr val="4874CB"/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/>
                    <a:ea typeface="HarmonyOS Sans SC" panose="00000500000000000000" pitchFamily="2" charset="-122"/>
                  </a:endParaRPr>
                </a:p>
              </p:txBody>
            </p:sp>
          </p:grpSp>
          <p:sp>
            <p:nvSpPr>
              <p:cNvPr id="127" name="PA-方能演亦4-8"/>
              <p:cNvSpPr/>
              <p:nvPr>
                <p:custDataLst>
                  <p:tags r:id="rId54"/>
                </p:custDataLst>
              </p:nvPr>
            </p:nvSpPr>
            <p:spPr>
              <a:xfrm>
                <a:off x="1099332" y="1959775"/>
                <a:ext cx="1830946" cy="1830944"/>
              </a:xfrm>
              <a:prstGeom prst="blockArc">
                <a:avLst>
                  <a:gd name="adj1" fmla="val 20578390"/>
                  <a:gd name="adj2" fmla="val 4229648"/>
                  <a:gd name="adj3" fmla="val 6591"/>
                </a:avLst>
              </a:prstGeom>
              <a:noFill/>
              <a:ln w="5228" cap="flat" cmpd="sng" algn="ctr">
                <a:gradFill>
                  <a:gsLst>
                    <a:gs pos="16000">
                      <a:srgbClr val="4874CB">
                        <a:alpha val="0"/>
                      </a:srgbClr>
                    </a:gs>
                    <a:gs pos="100000">
                      <a:srgbClr val="4874CB"/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HarmonyOS Sans SC" panose="00000500000000000000" pitchFamily="2" charset="-122"/>
                </a:endParaRPr>
              </a:p>
            </p:txBody>
          </p:sp>
          <p:sp>
            <p:nvSpPr>
              <p:cNvPr id="128" name="PA-方能演亦4-9"/>
              <p:cNvSpPr/>
              <p:nvPr>
                <p:custDataLst>
                  <p:tags r:id="rId55"/>
                </p:custDataLst>
              </p:nvPr>
            </p:nvSpPr>
            <p:spPr>
              <a:xfrm flipH="1" flipV="1">
                <a:off x="1252520" y="2112963"/>
                <a:ext cx="1524570" cy="1524568"/>
              </a:xfrm>
              <a:prstGeom prst="blockArc">
                <a:avLst>
                  <a:gd name="adj1" fmla="val 1592643"/>
                  <a:gd name="adj2" fmla="val 6794833"/>
                  <a:gd name="adj3" fmla="val 3535"/>
                </a:avLst>
              </a:prstGeom>
              <a:gradFill flip="none" rotWithShape="1">
                <a:gsLst>
                  <a:gs pos="9000">
                    <a:schemeClr val="accent1">
                      <a:lumMod val="60000"/>
                      <a:lumOff val="40000"/>
                    </a:schemeClr>
                  </a:gs>
                  <a:gs pos="63382">
                    <a:schemeClr val="accent1">
                      <a:lumMod val="60000"/>
                      <a:lumOff val="40000"/>
                    </a:schemeClr>
                  </a:gs>
                  <a:gs pos="51000">
                    <a:srgbClr val="4874CB">
                      <a:alpha val="90000"/>
                    </a:srgbClr>
                  </a:gs>
                  <a:gs pos="92000">
                    <a:schemeClr val="accent1">
                      <a:lumMod val="60000"/>
                      <a:lumOff val="40000"/>
                    </a:schemeClr>
                  </a:gs>
                </a:gsLst>
                <a:lin ang="10800000" scaled="1"/>
                <a:tileRect/>
              </a:gra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 panose="02000000000000000000"/>
                  <a:ea typeface="HarmonyOS Sans SC" panose="00000500000000000000" pitchFamily="2" charset="-122"/>
                </a:endParaRPr>
              </a:p>
            </p:txBody>
          </p:sp>
        </p:grpSp>
        <p:grpSp>
          <p:nvGrpSpPr>
            <p:cNvPr id="129" name="组合 128"/>
            <p:cNvGrpSpPr/>
            <p:nvPr/>
          </p:nvGrpSpPr>
          <p:grpSpPr>
            <a:xfrm>
              <a:off x="3034101" y="1712053"/>
              <a:ext cx="2588260" cy="878619"/>
              <a:chOff x="4724362" y="-965571"/>
              <a:chExt cx="2588260" cy="878619"/>
            </a:xfrm>
          </p:grpSpPr>
          <p:sp>
            <p:nvSpPr>
              <p:cNvPr id="130" name="PA-文本框 26"/>
              <p:cNvSpPr txBox="1"/>
              <p:nvPr>
                <p:custDataLst>
                  <p:tags r:id="rId56"/>
                </p:custDataLst>
              </p:nvPr>
            </p:nvSpPr>
            <p:spPr>
              <a:xfrm>
                <a:off x="4724362" y="-961049"/>
                <a:ext cx="1645630" cy="398780"/>
              </a:xfrm>
              <a:prstGeom prst="rect">
                <a:avLst/>
              </a:prstGeom>
              <a:noFill/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</a:bodyPr>
              <a:lstStyle>
                <a:defPPr>
                  <a:defRPr lang="zh-CN"/>
                </a:defPPr>
                <a:lvl1pPr marR="0" lvl="0" indent="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 kumimoji="0" sz="2800" b="1" i="0" u="none" strike="noStrike" kern="0" cap="none" spc="0" normalizeH="0" baseline="0">
                    <a:ln>
                      <a:noFill/>
                    </a:ln>
                    <a:gradFill>
                      <a:gsLst>
                        <a:gs pos="0">
                          <a:srgbClr val="0E5DBF"/>
                        </a:gs>
                        <a:gs pos="70000">
                          <a:srgbClr val="0E419C"/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defRPr>
                </a:lvl1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000" b="1" i="0" u="none" strike="noStrike" kern="0" cap="none" spc="0" normalizeH="0" baseline="0" noProof="0" dirty="0">
                    <a:ln w="15875"/>
                    <a:gradFill>
                      <a:gsLst>
                        <a:gs pos="0">
                          <a:schemeClr val="accent1">
                            <a:lumOff val="-19996"/>
                            <a:satOff val="20000"/>
                          </a:schemeClr>
                        </a:gs>
                        <a:gs pos="100000">
                          <a:schemeClr val="accent1">
                            <a:lumOff val="15000"/>
                            <a:satOff val="-14996"/>
                          </a:schemeClr>
                        </a:gs>
                      </a:gsLst>
                      <a:lin ang="0" scaled="0"/>
                    </a:gradFill>
                    <a:effectLst/>
                    <a:uLnTx/>
                    <a:uFillTx/>
                    <a:latin typeface="微软雅黑" panose="020B0503020204020204" charset="-122"/>
                    <a:ea typeface="微软雅黑" panose="020B0503020204020204" charset="-122"/>
                  </a:rPr>
                  <a:t>鄢涛</a:t>
                </a:r>
                <a:endParaRPr kumimoji="0" lang="zh-CN" altLang="en-US" sz="2000" b="1" i="0" u="none" strike="noStrike" kern="0" cap="none" spc="0" normalizeH="0" baseline="0" noProof="0" dirty="0">
                  <a:ln w="15875"/>
                  <a:gradFill>
                    <a:gsLst>
                      <a:gs pos="0">
                        <a:schemeClr val="accent1">
                          <a:lumOff val="-19996"/>
                          <a:satOff val="20000"/>
                        </a:schemeClr>
                      </a:gs>
                      <a:gs pos="100000">
                        <a:schemeClr val="accent1">
                          <a:lumOff val="15000"/>
                          <a:satOff val="-14996"/>
                        </a:schemeClr>
                      </a:gs>
                    </a:gsLst>
                    <a:lin ang="0" scaled="0"/>
                  </a:gra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31" name="PA-文本框 27"/>
              <p:cNvSpPr txBox="1"/>
              <p:nvPr>
                <p:custDataLst>
                  <p:tags r:id="rId57"/>
                </p:custDataLst>
              </p:nvPr>
            </p:nvSpPr>
            <p:spPr>
              <a:xfrm>
                <a:off x="5554733" y="-965571"/>
                <a:ext cx="1117012" cy="4140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思源黑体 CN Normal" panose="020B0400000000000000" charset="-122"/>
                    <a:ea typeface="思源黑体 CN Normal" panose="020B0400000000000000" charset="-122"/>
                  </a:rPr>
                  <a:t>指导</a:t>
                </a:r>
                <a:r>
                  <a:rPr kumimoji="0" lang="zh-CN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思源黑体 CN Normal" panose="020B0400000000000000" charset="-122"/>
                    <a:ea typeface="思源黑体 CN Normal" panose="020B0400000000000000" charset="-122"/>
                  </a:rPr>
                  <a:t>老师</a:t>
                </a: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思源黑体 CN Normal" panose="020B0400000000000000" charset="-122"/>
                  <a:ea typeface="思源黑体 CN Normal" panose="020B0400000000000000" charset="-122"/>
                </a:endParaRPr>
              </a:p>
            </p:txBody>
          </p:sp>
          <p:cxnSp>
            <p:nvCxnSpPr>
              <p:cNvPr id="132" name="PA-直接连接符 28"/>
              <p:cNvCxnSpPr/>
              <p:nvPr>
                <p:custDataLst>
                  <p:tags r:id="rId58"/>
                </p:custDataLst>
              </p:nvPr>
            </p:nvCxnSpPr>
            <p:spPr>
              <a:xfrm>
                <a:off x="4835200" y="-208529"/>
                <a:ext cx="341381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  <a:round/>
              </a:ln>
              <a:effectLst/>
            </p:spPr>
          </p:cxnSp>
          <p:sp>
            <p:nvSpPr>
              <p:cNvPr id="133" name="PA-文本框 29"/>
              <p:cNvSpPr txBox="1"/>
              <p:nvPr>
                <p:custDataLst>
                  <p:tags r:id="rId59"/>
                </p:custDataLst>
              </p:nvPr>
            </p:nvSpPr>
            <p:spPr>
              <a:xfrm>
                <a:off x="4724362" y="-635371"/>
                <a:ext cx="2588260" cy="548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490" b="0" i="0" u="none" strike="noStrike" kern="0" cap="none" spc="0" normalizeH="0" baseline="0" noProof="0" dirty="0">
                    <a:ln w="0"/>
                    <a:solidFill>
                      <a:schemeClr val="accent1">
                        <a:lumMod val="75000"/>
                      </a:schemeClr>
                    </a:solidFill>
                    <a:effectLst/>
                    <a:uLnTx/>
                    <a:uFillTx/>
                    <a:latin typeface="OPPOSans B" panose="00020600040101010101" charset="-122"/>
                    <a:ea typeface="OPPOSans B" panose="00020600040101010101" charset="-122"/>
                    <a:sym typeface="OPPOSans B" panose="00020600040101010101" charset="-122"/>
                  </a:rPr>
                  <a:t>成都大学教授，硕士生导师</a:t>
                </a:r>
                <a:endParaRPr kumimoji="0" lang="zh-CN" altLang="en-US" sz="1490" b="0" i="0" u="none" strike="noStrike" kern="0" cap="none" spc="0" normalizeH="0" baseline="0" noProof="0" dirty="0">
                  <a:ln w="0"/>
                  <a:solidFill>
                    <a:schemeClr val="accent1">
                      <a:lumMod val="75000"/>
                    </a:schemeClr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endParaRPr>
              </a:p>
            </p:txBody>
          </p:sp>
        </p:grpSp>
        <p:sp>
          <p:nvSpPr>
            <p:cNvPr id="134" name="PA-文本框 20"/>
            <p:cNvSpPr txBox="1">
              <a:spLocks noChangeAspect="1"/>
            </p:cNvSpPr>
            <p:nvPr>
              <p:custDataLst>
                <p:tags r:id="rId60"/>
              </p:custDataLst>
            </p:nvPr>
          </p:nvSpPr>
          <p:spPr>
            <a:xfrm>
              <a:off x="2927364" y="2590896"/>
              <a:ext cx="3139412" cy="14236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285750" indent="-285750" algn="just">
                <a:lnSpc>
                  <a:spcPct val="110000"/>
                </a:lnSpc>
                <a:buFont typeface="Wingdings" panose="05000000000000000000" pitchFamily="2" charset="2"/>
                <a:buChar char="p"/>
                <a:defRPr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marL="179705" marR="0" lvl="0" indent="-179705" algn="l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9858"/>
                </a:buClr>
                <a:buSzPct val="50000"/>
                <a:buFont typeface="Wingdings" panose="05000000000000000000" pitchFamily="2" charset="2"/>
                <a:buBlip>
                  <a:blip r:embed="rId20">
                    <a:extLst>
                      <a:ext uri="{96DAC541-7B7A-43D3-8B79-37D633B846F1}">
                        <asvg:svgBlip xmlns:asvg="http://schemas.microsoft.com/office/drawing/2016/SVG/main" r:embed="rId21"/>
                      </a:ext>
                    </a:extLst>
                  </a:blip>
                </a:buBlip>
                <a:defRPr/>
              </a:pPr>
              <a:r>
                <a:rPr kumimoji="0" lang="zh-CN" altLang="en-US" sz="1395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主要研究方向和领域：计算机应用，大数据应用，教育教学改革。</a:t>
              </a:r>
              <a:endParaRPr kumimoji="0" lang="zh-CN" altLang="en-US" sz="1395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POSans B" panose="00020600040101010101" charset="-122"/>
                <a:ea typeface="OPPOSans B" panose="00020600040101010101" charset="-122"/>
                <a:sym typeface="OPPOSans B" panose="00020600040101010101" charset="-122"/>
              </a:endParaRPr>
            </a:p>
            <a:p>
              <a:pPr marL="179705" marR="0" lvl="0" indent="-179705" algn="l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9858"/>
                </a:buClr>
                <a:buSzPct val="50000"/>
                <a:buFont typeface="Wingdings" panose="05000000000000000000" pitchFamily="2" charset="2"/>
                <a:buBlip>
                  <a:blip r:embed="rId20">
                    <a:extLst>
                      <a:ext uri="{96DAC541-7B7A-43D3-8B79-37D633B846F1}">
                        <asvg:svgBlip xmlns:asvg="http://schemas.microsoft.com/office/drawing/2016/SVG/main" r:embed="rId21"/>
                      </a:ext>
                    </a:extLst>
                  </a:blip>
                </a:buBlip>
                <a:defRPr/>
              </a:pPr>
              <a:r>
                <a:rPr kumimoji="0" lang="zh-CN" altLang="en-US" sz="129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发表论文多篇（</a:t>
              </a:r>
              <a:r>
                <a:rPr kumimoji="0" lang="en-US" altLang="zh-CN" sz="129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SCI 7</a:t>
              </a:r>
              <a:r>
                <a:rPr kumimoji="0" lang="zh-CN" altLang="en-US" sz="129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篇），出版教材</a:t>
              </a:r>
              <a:r>
                <a:rPr kumimoji="0" lang="en-US" altLang="zh-CN" sz="129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8</a:t>
              </a:r>
              <a:r>
                <a:rPr kumimoji="0" lang="zh-CN" altLang="en-US" sz="129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部（主编</a:t>
              </a:r>
              <a:r>
                <a:rPr kumimoji="0" lang="en-US" altLang="zh-CN" sz="129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4</a:t>
              </a:r>
              <a:r>
                <a:rPr kumimoji="0" lang="zh-CN" altLang="en-US" sz="129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POSans B" panose="00020600040101010101" charset="-122"/>
                  <a:ea typeface="OPPOSans B" panose="00020600040101010101" charset="-122"/>
                  <a:sym typeface="OPPOSans B" panose="00020600040101010101" charset="-122"/>
                </a:rPr>
                <a:t>部）</a:t>
              </a:r>
              <a:endParaRPr kumimoji="0" lang="zh-CN" altLang="en-US" sz="129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POSans B" panose="00020600040101010101" charset="-122"/>
                <a:ea typeface="OPPOSans B" panose="00020600040101010101" charset="-122"/>
                <a:sym typeface="OPPOSans B" panose="00020600040101010101" charset="-122"/>
              </a:endParaRPr>
            </a:p>
            <a:p>
              <a:pPr marL="0" marR="0" lvl="0" indent="0" algn="l" defTabSz="91440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9858"/>
                </a:buClr>
                <a:buSzPct val="50000"/>
                <a:buFont typeface="Wingdings" panose="05000000000000000000" pitchFamily="2" charset="2"/>
                <a:buNone/>
                <a:defRPr/>
              </a:pPr>
              <a:endParaRPr kumimoji="0" lang="zh-CN" altLang="en-US" sz="129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POSans B" panose="00020600040101010101" charset="-122"/>
                <a:ea typeface="OPPOSans B" panose="00020600040101010101" charset="-122"/>
                <a:sym typeface="OPPOSans B" panose="00020600040101010101" charset="-122"/>
              </a:endParaRPr>
            </a:p>
          </p:txBody>
        </p:sp>
        <p:sp>
          <p:nvSpPr>
            <p:cNvPr id="135" name="PA-Flowchart: Connector 22"/>
            <p:cNvSpPr/>
            <p:nvPr>
              <p:custDataLst>
                <p:tags r:id="rId61"/>
              </p:custDataLst>
            </p:nvPr>
          </p:nvSpPr>
          <p:spPr>
            <a:xfrm>
              <a:off x="1029849" y="1755120"/>
              <a:ext cx="1667358" cy="1715092"/>
            </a:xfrm>
            <a:prstGeom prst="flowChartConnector">
              <a:avLst/>
            </a:prstGeom>
            <a:gradFill>
              <a:gsLst>
                <a:gs pos="0">
                  <a:srgbClr val="4874CB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33556" dist="25166" dir="2700000" sx="104000" sy="104000" algn="tl" rotWithShape="0">
                <a:srgbClr val="5DD995">
                  <a:alpha val="11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pic>
        <p:nvPicPr>
          <p:cNvPr id="136" name="图片 135"/>
          <p:cNvPicPr>
            <a:picLocks noChangeAspect="1"/>
          </p:cNvPicPr>
          <p:nvPr/>
        </p:nvPicPr>
        <p:blipFill>
          <a:blip r:embed="rId62"/>
          <a:srcRect l="-3451" t="-522" r="1294" b="13462"/>
          <a:stretch>
            <a:fillRect/>
          </a:stretch>
        </p:blipFill>
        <p:spPr>
          <a:xfrm>
            <a:off x="878205" y="2207260"/>
            <a:ext cx="1667510" cy="1719580"/>
          </a:xfrm>
          <a:prstGeom prst="ellipse">
            <a:avLst/>
          </a:prstGeom>
        </p:spPr>
      </p:pic>
      <p:pic>
        <p:nvPicPr>
          <p:cNvPr id="137" name="图片 136" descr="retouch_2026050417511465"/>
          <p:cNvPicPr>
            <a:picLocks noChangeAspect="1"/>
          </p:cNvPicPr>
          <p:nvPr/>
        </p:nvPicPr>
        <p:blipFill>
          <a:blip r:embed="rId63"/>
          <a:srcRect l="-4585" t="-3315" r="-5866" b="11005"/>
          <a:stretch>
            <a:fillRect/>
          </a:stretch>
        </p:blipFill>
        <p:spPr>
          <a:xfrm>
            <a:off x="878205" y="4787265"/>
            <a:ext cx="1667510" cy="1715135"/>
          </a:xfrm>
          <a:prstGeom prst="ellipse">
            <a:avLst/>
          </a:prstGeom>
        </p:spPr>
      </p:pic>
      <p:pic>
        <p:nvPicPr>
          <p:cNvPr id="138" name="图片 137" descr="retouch_2026050417553645"/>
          <p:cNvPicPr>
            <a:picLocks noChangeAspect="1"/>
          </p:cNvPicPr>
          <p:nvPr/>
        </p:nvPicPr>
        <p:blipFill>
          <a:blip r:embed="rId64"/>
          <a:srcRect l="3633" t="-8967" b="6687"/>
          <a:stretch>
            <a:fillRect/>
          </a:stretch>
        </p:blipFill>
        <p:spPr>
          <a:xfrm>
            <a:off x="6618605" y="2235200"/>
            <a:ext cx="1667510" cy="1715135"/>
          </a:xfrm>
          <a:prstGeom prst="flowChartConnector">
            <a:avLst/>
          </a:prstGeom>
        </p:spPr>
      </p:pic>
      <p:pic>
        <p:nvPicPr>
          <p:cNvPr id="139" name="图片 138" descr="retouch_2026050514092821"/>
          <p:cNvPicPr>
            <a:picLocks noChangeAspect="1"/>
          </p:cNvPicPr>
          <p:nvPr/>
        </p:nvPicPr>
        <p:blipFill>
          <a:blip r:embed="rId65"/>
          <a:srcRect l="-5399" t="-3066" r="-5356" b="12062"/>
          <a:stretch>
            <a:fillRect/>
          </a:stretch>
        </p:blipFill>
        <p:spPr>
          <a:xfrm>
            <a:off x="6618605" y="4787265"/>
            <a:ext cx="1667510" cy="1715135"/>
          </a:xfrm>
          <a:prstGeom prst="ellipse">
            <a:avLst/>
          </a:prstGeom>
        </p:spPr>
      </p:pic>
      <p:sp>
        <p:nvSpPr>
          <p:cNvPr id="140" name="文本框 139"/>
          <p:cNvSpPr txBox="1"/>
          <p:nvPr/>
        </p:nvSpPr>
        <p:spPr>
          <a:xfrm>
            <a:off x="778510" y="1127125"/>
            <a:ext cx="4064000" cy="645160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vert="horz" wrap="square" rtlCol="0">
            <a:spAutoFit/>
          </a:bodyPr>
          <a:p>
            <a:pPr algn="l"/>
            <a:r>
              <a:rPr lang="zh-CN" altLang="en-US" sz="36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团队名称</a:t>
            </a:r>
            <a:r>
              <a:rPr lang="zh-CN" altLang="en-US" sz="3600" b="1" dirty="0" smtClean="0">
                <a:ln w="15875"/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：</a:t>
            </a:r>
            <a:r>
              <a:rPr lang="zh-CN" altLang="en-US" sz="3600" b="1" dirty="0" smtClean="0">
                <a:ln w="15875"/>
                <a:solidFill>
                  <a:schemeClr val="accent1">
                    <a:lumMod val="7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基准线</a:t>
            </a:r>
            <a:endParaRPr lang="zh-CN" altLang="en-US" sz="3600" b="1" dirty="0" smtClean="0">
              <a:ln w="15875"/>
              <a:solidFill>
                <a:schemeClr val="accent1">
                  <a:lumMod val="75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演示流云楷" panose="02000600000000000000" pitchFamily="2" charset="-122"/>
            </a:endParaRPr>
          </a:p>
        </p:txBody>
      </p:sp>
      <p:sp>
        <p:nvSpPr>
          <p:cNvPr id="1083" name="PA-文本框 14"/>
          <p:cNvSpPr txBox="1"/>
          <p:nvPr>
            <p:custDataLst>
              <p:tags r:id="rId66"/>
            </p:custDataLst>
          </p:nvPr>
        </p:nvSpPr>
        <p:spPr>
          <a:xfrm>
            <a:off x="165100" y="260985"/>
            <a:ext cx="2611120" cy="866140"/>
          </a:xfrm>
          <a:prstGeom prst="rect">
            <a:avLst/>
          </a:prstGeom>
          <a:noFill/>
        </p:spPr>
        <p:txBody>
          <a:bodyPr wrap="none" lIns="91417" tIns="45709" rIns="91417" bIns="45709" rtlCol="0">
            <a:noAutofit/>
          </a:bodyPr>
          <a:lstStyle>
            <a:defPPr>
              <a:defRPr lang="zh-CN"/>
            </a:defPPr>
            <a:lvl1pPr lvl="0" algn="dist">
              <a:defRPr sz="2400" b="1">
                <a:solidFill>
                  <a:srgbClr val="0E419C"/>
                </a:solidFill>
                <a:latin typeface="微软雅黑" panose="020B0503020204020204" charset="-122"/>
                <a:cs typeface="+mn-ea"/>
              </a:defRPr>
            </a:lvl1pPr>
          </a:lstStyle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团队成员</a:t>
            </a:r>
            <a:endParaRPr kumimoji="1" lang="zh-CN" altLang="en-US" sz="400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effectLst/>
              <a:uLnTx/>
              <a:uFillTx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41" name="图片 140"/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7118350" y="-188595"/>
            <a:ext cx="4092575" cy="2303780"/>
          </a:xfrm>
          <a:prstGeom prst="rect">
            <a:avLst/>
          </a:prstGeom>
        </p:spPr>
      </p:pic>
    </p:spTree>
    <p:custDataLst>
      <p:tags r:id="rId68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726440" y="1139825"/>
            <a:ext cx="4538980" cy="645160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vert="horz" wrap="square" rtlCol="0">
            <a:spAutoFit/>
          </a:bodyPr>
          <a:p>
            <a:pPr algn="l"/>
            <a:r>
              <a:rPr lang="zh-CN" altLang="en-US" sz="36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作品名称</a:t>
            </a:r>
            <a:r>
              <a:rPr lang="zh-CN" altLang="en-US" sz="3600" b="1" dirty="0" smtClean="0">
                <a:ln w="15875"/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：</a:t>
            </a:r>
            <a:r>
              <a:rPr lang="zh-CN" altLang="en-US" sz="3600" b="1" dirty="0" smtClean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分子计划</a:t>
            </a:r>
            <a:endParaRPr lang="zh-CN" altLang="en-US" sz="3600" b="1" dirty="0" smtClean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latin typeface="微软雅黑" panose="020B0503020204020204" charset="-122"/>
              <a:ea typeface="微软雅黑" panose="020B0503020204020204" charset="-122"/>
              <a:cs typeface="演示流云楷" panose="02000600000000000000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864100" y="445135"/>
            <a:ext cx="7097395" cy="497840"/>
          </a:xfrm>
          <a:prstGeom prst="rect">
            <a:avLst/>
          </a:prstGeom>
        </p:spPr>
        <p:txBody>
          <a:bodyPr>
            <a:noAutofit/>
          </a:bodyPr>
          <a:p>
            <a:r>
              <a:rPr lang="zh-CN" altLang="en-US" sz="24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分子计划</a:t>
            </a:r>
            <a:r>
              <a:rPr lang="en-US" altLang="zh-CN" sz="24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 </a:t>
            </a:r>
            <a:r>
              <a:rPr lang="zh-CN" altLang="en-US" sz="24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为年轻人打造的</a:t>
            </a:r>
            <a:r>
              <a:rPr lang="en-US" altLang="zh-CN" sz="24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 </a:t>
            </a:r>
            <a:r>
              <a:rPr lang="zh-CN" altLang="en-US" sz="24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日程伙伴</a:t>
            </a:r>
            <a:endParaRPr lang="zh-CN" altLang="en-US" sz="2400" b="1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PA-文本框 14"/>
          <p:cNvSpPr txBox="1"/>
          <p:nvPr>
            <p:custDataLst>
              <p:tags r:id="rId2"/>
            </p:custDataLst>
          </p:nvPr>
        </p:nvSpPr>
        <p:spPr>
          <a:xfrm>
            <a:off x="165100" y="260985"/>
            <a:ext cx="2611120" cy="866140"/>
          </a:xfrm>
          <a:prstGeom prst="rect">
            <a:avLst/>
          </a:prstGeom>
          <a:noFill/>
        </p:spPr>
        <p:txBody>
          <a:bodyPr wrap="none" lIns="91417" tIns="45709" rIns="91417" bIns="45709" rtlCol="0">
            <a:noAutofit/>
          </a:bodyPr>
          <a:lstStyle>
            <a:defPPr>
              <a:defRPr lang="zh-CN"/>
            </a:defPPr>
            <a:lvl1pPr lvl="0" algn="dist">
              <a:defRPr sz="2400" b="1">
                <a:solidFill>
                  <a:srgbClr val="0E419C"/>
                </a:solidFill>
                <a:latin typeface="微软雅黑" panose="020B0503020204020204" charset="-122"/>
                <a:cs typeface="+mn-ea"/>
              </a:defRPr>
            </a:lvl1pPr>
          </a:lstStyle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作品</a:t>
            </a: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简介</a:t>
            </a:r>
            <a:endParaRPr kumimoji="1" lang="zh-CN" altLang="en-US" sz="400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effectLst/>
              <a:uLnTx/>
              <a:uFillTx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45" name="圆角矩形 44"/>
          <p:cNvSpPr/>
          <p:nvPr/>
        </p:nvSpPr>
        <p:spPr>
          <a:xfrm>
            <a:off x="4429760" y="1873885"/>
            <a:ext cx="3124200" cy="676275"/>
          </a:xfrm>
          <a:prstGeom prst="roundRect">
            <a:avLst/>
          </a:prstGeom>
        </p:spPr>
        <p:style>
          <a:lnRef idx="2">
            <a:schemeClr val="accent1"/>
          </a:lnRef>
          <a:fillRef idx="2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/>
        </p:nvSpPr>
        <p:spPr>
          <a:xfrm>
            <a:off x="4441825" y="1875790"/>
            <a:ext cx="3143885" cy="6762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3600" b="1">
                <a:gradFill>
                  <a:gsLst>
                    <a:gs pos="0">
                      <a:srgbClr val="D7F0FC"/>
                    </a:gs>
                    <a:gs pos="52000">
                      <a:srgbClr val="FFEFDE"/>
                    </a:gs>
                    <a:gs pos="100000">
                      <a:srgbClr val="FFDCFC"/>
                    </a:gs>
                  </a:gsLst>
                  <a:lin ang="5400000" scaled="1"/>
                </a:gradFill>
              </a:rPr>
              <a:t>四大核心能力</a:t>
            </a:r>
            <a:endParaRPr lang="zh-CN" altLang="en-US" sz="3600" b="1">
              <a:gradFill>
                <a:gsLst>
                  <a:gs pos="0">
                    <a:srgbClr val="D7F0FC"/>
                  </a:gs>
                  <a:gs pos="52000">
                    <a:srgbClr val="FFEFDE"/>
                  </a:gs>
                  <a:gs pos="100000">
                    <a:srgbClr val="FFDCFC"/>
                  </a:gs>
                </a:gsLst>
                <a:lin ang="5400000" scaled="1"/>
              </a:gradFill>
            </a:endParaRPr>
          </a:p>
        </p:txBody>
      </p:sp>
      <p:sp>
        <p:nvSpPr>
          <p:cNvPr id="80" name="PA-圆角矩形 75"/>
          <p:cNvSpPr/>
          <p:nvPr>
            <p:custDataLst>
              <p:tags r:id="rId3"/>
            </p:custDataLst>
          </p:nvPr>
        </p:nvSpPr>
        <p:spPr>
          <a:xfrm>
            <a:off x="320040" y="4805045"/>
            <a:ext cx="5501640" cy="2023110"/>
          </a:xfrm>
          <a:prstGeom prst="roundRect">
            <a:avLst>
              <a:gd name="adj" fmla="val 4508"/>
            </a:avLst>
          </a:prstGeom>
          <a:solidFill>
            <a:schemeClr val="bg1">
              <a:alpha val="80000"/>
            </a:schemeClr>
          </a:solidFill>
          <a:ln w="9525" cap="flat" cmpd="sng" algn="ctr">
            <a:solidFill>
              <a:srgbClr val="4874CB"/>
            </a:solidFill>
            <a:prstDash val="solid"/>
            <a:miter lim="800000"/>
          </a:ln>
          <a:effectLst>
            <a:outerShdw blurRad="152400" sx="102000" sy="102000" algn="ctr" rotWithShape="0">
              <a:srgbClr val="004ECC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7" name="PA-圆角矩形 75"/>
          <p:cNvSpPr/>
          <p:nvPr>
            <p:custDataLst>
              <p:tags r:id="rId4"/>
            </p:custDataLst>
          </p:nvPr>
        </p:nvSpPr>
        <p:spPr>
          <a:xfrm>
            <a:off x="6114415" y="4805045"/>
            <a:ext cx="5501640" cy="2023110"/>
          </a:xfrm>
          <a:prstGeom prst="roundRect">
            <a:avLst>
              <a:gd name="adj" fmla="val 4508"/>
            </a:avLst>
          </a:prstGeom>
          <a:solidFill>
            <a:schemeClr val="bg1">
              <a:alpha val="80000"/>
            </a:schemeClr>
          </a:solidFill>
          <a:ln w="9525" cap="flat" cmpd="sng" algn="ctr">
            <a:solidFill>
              <a:srgbClr val="4874CB"/>
            </a:solidFill>
            <a:prstDash val="solid"/>
            <a:miter lim="800000"/>
          </a:ln>
          <a:effectLst>
            <a:outerShdw blurRad="152400" sx="102000" sy="102000" algn="ctr" rotWithShape="0">
              <a:srgbClr val="004ECC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9" name="PA-圆角矩形 75"/>
          <p:cNvSpPr/>
          <p:nvPr>
            <p:custDataLst>
              <p:tags r:id="rId5"/>
            </p:custDataLst>
          </p:nvPr>
        </p:nvSpPr>
        <p:spPr>
          <a:xfrm>
            <a:off x="320040" y="2667000"/>
            <a:ext cx="5501640" cy="2023110"/>
          </a:xfrm>
          <a:prstGeom prst="roundRect">
            <a:avLst>
              <a:gd name="adj" fmla="val 4508"/>
            </a:avLst>
          </a:prstGeom>
          <a:solidFill>
            <a:schemeClr val="bg1">
              <a:alpha val="80000"/>
            </a:schemeClr>
          </a:solidFill>
          <a:ln w="9525" cap="flat" cmpd="sng" algn="ctr">
            <a:solidFill>
              <a:srgbClr val="4874CB"/>
            </a:solidFill>
            <a:prstDash val="solid"/>
            <a:miter lim="800000"/>
          </a:ln>
          <a:effectLst>
            <a:outerShdw blurRad="152400" sx="102000" sy="102000" algn="ctr" rotWithShape="0">
              <a:srgbClr val="004ECC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0" name="PA-圆角矩形 75"/>
          <p:cNvSpPr/>
          <p:nvPr>
            <p:custDataLst>
              <p:tags r:id="rId6"/>
            </p:custDataLst>
          </p:nvPr>
        </p:nvSpPr>
        <p:spPr>
          <a:xfrm>
            <a:off x="6114415" y="2667000"/>
            <a:ext cx="5501640" cy="2023110"/>
          </a:xfrm>
          <a:prstGeom prst="roundRect">
            <a:avLst>
              <a:gd name="adj" fmla="val 4508"/>
            </a:avLst>
          </a:prstGeom>
          <a:solidFill>
            <a:schemeClr val="bg1">
              <a:alpha val="80000"/>
            </a:schemeClr>
          </a:solidFill>
          <a:ln w="9525" cap="flat" cmpd="sng" algn="ctr">
            <a:solidFill>
              <a:srgbClr val="4874CB"/>
            </a:solidFill>
            <a:prstDash val="solid"/>
            <a:miter lim="800000"/>
          </a:ln>
          <a:effectLst>
            <a:outerShdw blurRad="152400" sx="102000" sy="102000" algn="ctr" rotWithShape="0">
              <a:srgbClr val="004ECC">
                <a:alpha val="40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81000" y="3176270"/>
            <a:ext cx="5334000" cy="14198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 fontAlgn="auto">
              <a:lnSpc>
                <a:spcPct val="130000"/>
              </a:lnSpc>
              <a:spcAft>
                <a:spcPts val="1000"/>
              </a:spcAft>
            </a:pP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基于</a:t>
            </a:r>
            <a:r>
              <a:rPr lang="en-US" altLang="zh-CN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 LLM </a:t>
            </a: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自动将模糊意图拆解为最小可执行步骤，深度适配</a:t>
            </a:r>
            <a:r>
              <a:rPr lang="en-US" altLang="zh-CN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 OriginOS </a:t>
            </a: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原子通知与小组件，实现零层级触达</a:t>
            </a:r>
            <a:b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</a:b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快速安排大任务与重复任务每日打卡</a:t>
            </a:r>
            <a:endParaRPr lang="zh-CN" altLang="en-US" sz="1600" spc="150">
              <a:solidFill>
                <a:srgbClr val="000000">
                  <a:lumMod val="75000"/>
                  <a:lumOff val="25000"/>
                </a:srgbClr>
              </a:solidFill>
              <a:uFillTx/>
              <a:latin typeface="思源黑体 CN Light" panose="020B0300000000000000" charset="-122"/>
              <a:ea typeface="思源黑体 CN Light" panose="020B0300000000000000" charset="-122"/>
              <a:sym typeface="+mn-ea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381000" y="2766695"/>
            <a:ext cx="4483735" cy="42799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zh-CN" altLang="en-US" sz="2400" b="1" spc="300">
                <a:gradFill>
                  <a:gsLst>
                    <a:gs pos="51300">
                      <a:srgbClr val="4888CF"/>
                    </a:gs>
                    <a:gs pos="0">
                      <a:srgbClr val="95D2FF"/>
                    </a:gs>
                    <a:gs pos="95000">
                      <a:srgbClr val="3965A3"/>
                    </a:gs>
                  </a:gsLst>
                  <a:lin ang="5400000" scaled="1"/>
                </a:gra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分子级任务原子化拆解</a:t>
            </a:r>
            <a:endParaRPr lang="zh-CN" altLang="en-US" sz="2400" b="1" spc="300">
              <a:gradFill>
                <a:gsLst>
                  <a:gs pos="51300">
                    <a:srgbClr val="4888CF"/>
                  </a:gs>
                  <a:gs pos="0">
                    <a:srgbClr val="95D2FF"/>
                  </a:gs>
                  <a:gs pos="95000">
                    <a:srgbClr val="3965A3"/>
                  </a:gs>
                </a:gsLst>
                <a:lin ang="5400000" scaled="1"/>
              </a:gra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6186805" y="3176270"/>
            <a:ext cx="5352415" cy="14198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 fontAlgn="auto">
              <a:lnSpc>
                <a:spcPct val="130000"/>
              </a:lnSpc>
              <a:spcAft>
                <a:spcPts val="1000"/>
              </a:spcAft>
            </a:pP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支持分享本地心事本</a:t>
            </a:r>
            <a:r>
              <a:rPr lang="en-US" altLang="zh-CN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/</a:t>
            </a: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笔记至不同</a:t>
            </a:r>
            <a:r>
              <a:rPr lang="en-US" altLang="zh-CN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 AI </a:t>
            </a: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伙伴，结合蓝心大模型底层语义能力，提供深度逻辑分析与情感价值</a:t>
            </a:r>
            <a:b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</a:br>
            <a:endParaRPr lang="zh-CN" altLang="en-US" sz="1600" spc="150">
              <a:solidFill>
                <a:srgbClr val="000000">
                  <a:lumMod val="75000"/>
                  <a:lumOff val="25000"/>
                </a:srgbClr>
              </a:solidFill>
              <a:uFillTx/>
              <a:latin typeface="思源黑体 CN Light" panose="020B0300000000000000" charset="-122"/>
              <a:ea typeface="思源黑体 CN Light" panose="020B0300000000000000" charset="-122"/>
              <a:sym typeface="+mn-ea"/>
            </a:endParaRPr>
          </a:p>
          <a:p>
            <a:pPr algn="l" fontAlgn="auto">
              <a:lnSpc>
                <a:spcPct val="130000"/>
              </a:lnSpc>
              <a:spcAft>
                <a:spcPts val="1000"/>
              </a:spcAft>
            </a:pP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三个性格各异</a:t>
            </a:r>
            <a:r>
              <a:rPr lang="en-US" altLang="zh-CN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AI</a:t>
            </a: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伙伴</a:t>
            </a:r>
            <a:r>
              <a:rPr lang="en-US" altLang="zh-CN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+</a:t>
            </a: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一个助手</a:t>
            </a:r>
            <a:r>
              <a:rPr lang="en-US" altLang="zh-CN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+</a:t>
            </a: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一个群聊</a:t>
            </a:r>
            <a:endParaRPr lang="zh-CN" altLang="en-US" sz="1600" spc="150">
              <a:solidFill>
                <a:srgbClr val="000000">
                  <a:lumMod val="75000"/>
                  <a:lumOff val="25000"/>
                </a:srgbClr>
              </a:solidFill>
              <a:uFillTx/>
              <a:latin typeface="思源黑体 CN Light" panose="020B0300000000000000" charset="-122"/>
              <a:ea typeface="思源黑体 CN Light" panose="020B0300000000000000" charset="-122"/>
              <a:sym typeface="+mn-ea"/>
            </a:endParaRPr>
          </a:p>
        </p:txBody>
      </p:sp>
      <p:sp>
        <p:nvSpPr>
          <p:cNvPr id="43" name="文本框 42"/>
          <p:cNvSpPr txBox="1"/>
          <p:nvPr>
            <p:custDataLst>
              <p:tags r:id="rId7"/>
            </p:custDataLst>
          </p:nvPr>
        </p:nvSpPr>
        <p:spPr>
          <a:xfrm>
            <a:off x="6243955" y="2766695"/>
            <a:ext cx="3242945" cy="453390"/>
          </a:xfrm>
          <a:prstGeom prst="rect">
            <a:avLst/>
          </a:prstGeom>
          <a:noFill/>
        </p:spPr>
        <p:txBody>
          <a:bodyPr wrap="square" bIns="0" rtlCol="0">
            <a:noAutofit/>
          </a:bodyPr>
          <a:p>
            <a:pPr algn="l"/>
            <a:r>
              <a:rPr lang="zh-CN" altLang="en-US" sz="2300" b="1" spc="300"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uFillTx/>
                <a:latin typeface="微软雅黑" panose="020B0503020204020204" charset="-122"/>
                <a:ea typeface="微软雅黑" panose="020B0503020204020204" charset="-122"/>
              </a:rPr>
              <a:t>多态数字孪生空间</a:t>
            </a:r>
            <a:endParaRPr lang="zh-CN" altLang="en-US" sz="2300" b="1" spc="300"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381000" y="5281295"/>
            <a:ext cx="5334000" cy="14097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 fontAlgn="auto">
              <a:lnSpc>
                <a:spcPct val="130000"/>
              </a:lnSpc>
              <a:spcAft>
                <a:spcPts val="1000"/>
              </a:spcAft>
            </a:pP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任务圆圈打勾</a:t>
            </a:r>
            <a:r>
              <a:rPr lang="en-US" altLang="zh-CN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 + </a:t>
            </a: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划掉动画的打卡体验，专注计时，让</a:t>
            </a:r>
            <a:r>
              <a:rPr lang="en-US" altLang="zh-CN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"</a:t>
            </a: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被看见的专注</a:t>
            </a:r>
            <a:r>
              <a:rPr lang="en-US" altLang="zh-CN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"</a:t>
            </a: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成为打卡动机。</a:t>
            </a:r>
            <a:b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</a:br>
            <a:endParaRPr lang="zh-CN" altLang="en-US" sz="1600" spc="150">
              <a:solidFill>
                <a:srgbClr val="000000">
                  <a:lumMod val="75000"/>
                  <a:lumOff val="25000"/>
                </a:srgbClr>
              </a:solidFill>
              <a:uFillTx/>
              <a:latin typeface="思源黑体 CN Light" panose="020B0300000000000000" charset="-122"/>
              <a:ea typeface="思源黑体 CN Light" panose="020B0300000000000000" charset="-122"/>
              <a:sym typeface="+mn-ea"/>
            </a:endParaRPr>
          </a:p>
          <a:p>
            <a:pPr algn="l" fontAlgn="auto">
              <a:lnSpc>
                <a:spcPct val="130000"/>
              </a:lnSpc>
              <a:spcAft>
                <a:spcPts val="1000"/>
              </a:spcAft>
            </a:pP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结合小</a:t>
            </a:r>
            <a:r>
              <a:rPr lang="en-US" altLang="zh-CN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V</a:t>
            </a: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语音助手让任务实现</a:t>
            </a: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双向快速安排。</a:t>
            </a:r>
            <a:endParaRPr lang="zh-CN" altLang="en-US" sz="1600" spc="150">
              <a:solidFill>
                <a:srgbClr val="000000">
                  <a:lumMod val="75000"/>
                  <a:lumOff val="25000"/>
                </a:srgbClr>
              </a:solidFill>
              <a:uFillTx/>
              <a:latin typeface="思源黑体 CN Light" panose="020B0300000000000000" charset="-122"/>
              <a:ea typeface="思源黑体 CN Light" panose="020B0300000000000000" charset="-122"/>
              <a:sym typeface="+mn-ea"/>
            </a:endParaRPr>
          </a:p>
        </p:txBody>
      </p:sp>
      <p:sp>
        <p:nvSpPr>
          <p:cNvPr id="47" name="文本框 46"/>
          <p:cNvSpPr txBox="1"/>
          <p:nvPr>
            <p:custDataLst>
              <p:tags r:id="rId8"/>
            </p:custDataLst>
          </p:nvPr>
        </p:nvSpPr>
        <p:spPr>
          <a:xfrm>
            <a:off x="381000" y="4890135"/>
            <a:ext cx="3851910" cy="391160"/>
          </a:xfrm>
          <a:prstGeom prst="rect">
            <a:avLst/>
          </a:prstGeom>
          <a:noFill/>
        </p:spPr>
        <p:txBody>
          <a:bodyPr wrap="square" bIns="0" rtlCol="0">
            <a:noAutofit/>
          </a:bodyPr>
          <a:p>
            <a:pPr algn="l"/>
            <a:r>
              <a:rPr lang="zh-CN" altLang="en-US" sz="2400" b="1" spc="300">
                <a:gradFill>
                  <a:gsLst>
                    <a:gs pos="100000">
                      <a:srgbClr val="6264F8"/>
                    </a:gs>
                    <a:gs pos="49000">
                      <a:srgbClr val="B584EC"/>
                    </a:gs>
                    <a:gs pos="0">
                      <a:srgbClr val="EE9AE5"/>
                    </a:gs>
                  </a:gsLst>
                  <a:lin ang="2700000" scaled="1"/>
                </a:gradFill>
                <a:uFillTx/>
                <a:latin typeface="微软雅黑" panose="020B0503020204020204" charset="-122"/>
                <a:ea typeface="微软雅黑" panose="020B0503020204020204" charset="-122"/>
              </a:rPr>
              <a:t>待办打卡与日程管理</a:t>
            </a:r>
            <a:endParaRPr lang="zh-CN" altLang="en-US" sz="2400" b="1" spc="300">
              <a:gradFill>
                <a:gsLst>
                  <a:gs pos="100000">
                    <a:srgbClr val="6264F8"/>
                  </a:gs>
                  <a:gs pos="49000">
                    <a:srgbClr val="B584EC"/>
                  </a:gs>
                  <a:gs pos="0">
                    <a:srgbClr val="EE9AE5"/>
                  </a:gs>
                </a:gsLst>
                <a:lin ang="2700000" scaled="1"/>
              </a:gra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6186805" y="5321300"/>
            <a:ext cx="5351780" cy="13696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 fontAlgn="auto">
              <a:lnSpc>
                <a:spcPct val="130000"/>
              </a:lnSpc>
              <a:spcAft>
                <a:spcPts val="1000"/>
              </a:spcAft>
            </a:pP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语音</a:t>
            </a:r>
            <a:r>
              <a:rPr lang="en-US" altLang="zh-CN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/</a:t>
            </a: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图片</a:t>
            </a:r>
            <a:r>
              <a:rPr lang="en-US" altLang="zh-CN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/</a:t>
            </a: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文字统一快速录入笔记舱，图转文，音转文多模态。</a:t>
            </a:r>
            <a:r>
              <a:rPr lang="en-US" altLang="zh-CN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AI</a:t>
            </a: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一键总结笔记，一键生成智能</a:t>
            </a: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日记。</a:t>
            </a:r>
            <a:endParaRPr lang="zh-CN" altLang="en-US" sz="1600" spc="150">
              <a:solidFill>
                <a:srgbClr val="000000">
                  <a:lumMod val="75000"/>
                  <a:lumOff val="25000"/>
                </a:srgbClr>
              </a:solidFill>
              <a:uFillTx/>
              <a:latin typeface="思源黑体 CN Light" panose="020B0300000000000000" charset="-122"/>
              <a:ea typeface="思源黑体 CN Light" panose="020B0300000000000000" charset="-122"/>
              <a:sym typeface="+mn-ea"/>
            </a:endParaRPr>
          </a:p>
          <a:p>
            <a:pPr algn="l" fontAlgn="auto">
              <a:lnSpc>
                <a:spcPct val="130000"/>
              </a:lnSpc>
              <a:spcAft>
                <a:spcPts val="1000"/>
              </a:spcAft>
            </a:pP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心事本粉色主题独立空间，原文不落</a:t>
            </a:r>
            <a:r>
              <a:rPr lang="en-US" altLang="zh-CN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 AI </a:t>
            </a: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库，</a:t>
            </a:r>
            <a:r>
              <a:rPr lang="en-US" altLang="zh-CN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AI </a:t>
            </a:r>
            <a:r>
              <a:rPr lang="zh-CN" altLang="en-US" sz="1600" spc="150">
                <a:solidFill>
                  <a:srgbClr val="000000">
                    <a:lumMod val="75000"/>
                    <a:lumOff val="25000"/>
                  </a:srgbClr>
                </a:solidFill>
                <a:uFillTx/>
                <a:latin typeface="思源黑体 CN Light" panose="020B0300000000000000" charset="-122"/>
                <a:ea typeface="思源黑体 CN Light" panose="020B0300000000000000" charset="-122"/>
                <a:sym typeface="+mn-ea"/>
              </a:rPr>
              <a:t>查不到也看不到</a:t>
            </a:r>
            <a:endParaRPr lang="zh-CN" altLang="en-US" sz="1600" spc="150">
              <a:solidFill>
                <a:srgbClr val="000000">
                  <a:lumMod val="75000"/>
                  <a:lumOff val="25000"/>
                </a:srgbClr>
              </a:solidFill>
              <a:uFillTx/>
              <a:latin typeface="思源黑体 CN Light" panose="020B0300000000000000" charset="-122"/>
              <a:ea typeface="思源黑体 CN Light" panose="020B0300000000000000" charset="-122"/>
              <a:sym typeface="+mn-ea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6243955" y="4882515"/>
            <a:ext cx="3496310" cy="3994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/>
            <a:r>
              <a:rPr lang="zh-CN" altLang="en-US" sz="2400" b="1" spc="30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内容提效闭环</a:t>
            </a:r>
            <a:endParaRPr lang="zh-CN" altLang="en-US" sz="2400" b="1" spc="30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141" name="图片 1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430" y="4875530"/>
            <a:ext cx="4092575" cy="2303780"/>
          </a:xfrm>
          <a:prstGeom prst="rect">
            <a:avLst/>
          </a:prstGeom>
        </p:spPr>
      </p:pic>
      <p:pic>
        <p:nvPicPr>
          <p:cNvPr id="3" name="图片 2" descr="未命名的设计 (2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955" y="0"/>
            <a:ext cx="4835525" cy="6842760"/>
          </a:xfrm>
          <a:prstGeom prst="rect">
            <a:avLst/>
          </a:prstGeom>
        </p:spPr>
      </p:pic>
      <p:sp>
        <p:nvSpPr>
          <p:cNvPr id="5" name="PA-文本框 14"/>
          <p:cNvSpPr txBox="1"/>
          <p:nvPr>
            <p:custDataLst>
              <p:tags r:id="rId4"/>
            </p:custDataLst>
          </p:nvPr>
        </p:nvSpPr>
        <p:spPr>
          <a:xfrm>
            <a:off x="165100" y="260985"/>
            <a:ext cx="2611120" cy="866140"/>
          </a:xfrm>
          <a:prstGeom prst="rect">
            <a:avLst/>
          </a:prstGeom>
          <a:noFill/>
        </p:spPr>
        <p:txBody>
          <a:bodyPr wrap="none" lIns="91417" tIns="45709" rIns="91417" bIns="45709" rtlCol="0">
            <a:noAutofit/>
          </a:bodyPr>
          <a:lstStyle>
            <a:defPPr>
              <a:defRPr lang="zh-CN"/>
            </a:defPPr>
            <a:lvl1pPr lvl="0" algn="dist">
              <a:defRPr sz="2400" b="1">
                <a:solidFill>
                  <a:srgbClr val="0E419C"/>
                </a:solidFill>
                <a:latin typeface="微软雅黑" panose="020B0503020204020204" charset="-122"/>
                <a:cs typeface="+mn-ea"/>
              </a:defRPr>
            </a:lvl1pPr>
          </a:lstStyle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400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effectLst/>
              <a:uLnTx/>
              <a:uFillTx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69875" y="169545"/>
            <a:ext cx="2681605" cy="7499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4400" b="1">
                <a:gradFill>
                  <a:gsLst>
                    <a:gs pos="4000">
                      <a:srgbClr val="F1C1D7"/>
                    </a:gs>
                    <a:gs pos="100000">
                      <a:srgbClr val="9C6DFE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产品海报</a:t>
            </a:r>
            <a:endParaRPr lang="zh-CN" altLang="en-US" sz="4400" b="1">
              <a:gradFill>
                <a:gsLst>
                  <a:gs pos="4000">
                    <a:srgbClr val="F1C1D7"/>
                  </a:gs>
                  <a:gs pos="100000">
                    <a:srgbClr val="9C6DFE"/>
                  </a:gs>
                </a:gsLst>
                <a:path path="circle">
                  <a:fillToRect r="100000" b="100000"/>
                </a:path>
                <a:tileRect l="-100000" t="-100000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81" name="PA-原创小红书雷点PPT禁止盗用"/>
          <p:cNvSpPr/>
          <p:nvPr>
            <p:custDataLst>
              <p:tags r:id="rId2"/>
            </p:custDataLst>
          </p:nvPr>
        </p:nvSpPr>
        <p:spPr>
          <a:xfrm>
            <a:off x="992459" y="5572096"/>
            <a:ext cx="10109995" cy="1086543"/>
          </a:xfrm>
          <a:prstGeom prst="trapezoid">
            <a:avLst>
              <a:gd name="adj" fmla="val 185809"/>
            </a:avLst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zh-CN" altLang="en-US" sz="6600" kern="0" dirty="0">
              <a:solidFill>
                <a:srgbClr val="2F2F2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雅酷黑 55W" panose="020B0504020202020204" charset="-122"/>
              <a:ea typeface="汉仪雅酷黑 55W" panose="020B0504020202020204" charset="-122"/>
            </a:endParaRPr>
          </a:p>
        </p:txBody>
      </p:sp>
      <p:pic>
        <p:nvPicPr>
          <p:cNvPr id="20" name="PA-原创小红书雷点PPT禁止盗用" descr="查看图片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 cstate="screen">
            <a:alphaModFix amt="35000"/>
          </a:blip>
          <a:srcRect/>
          <a:stretch>
            <a:fillRect/>
          </a:stretch>
        </p:blipFill>
        <p:spPr bwMode="auto">
          <a:xfrm rot="16200000">
            <a:off x="3382146" y="1464650"/>
            <a:ext cx="5483686" cy="5608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3" name="PA-原创小红书雷点PPT禁止盗用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 cstate="screen"/>
          <a:stretch>
            <a:fillRect/>
          </a:stretch>
        </p:blipFill>
        <p:spPr>
          <a:xfrm flipH="1">
            <a:off x="4497230" y="4344404"/>
            <a:ext cx="3683889" cy="1707578"/>
          </a:xfrm>
          <a:prstGeom prst="rect">
            <a:avLst/>
          </a:prstGeom>
        </p:spPr>
      </p:pic>
      <p:sp>
        <p:nvSpPr>
          <p:cNvPr id="16" name="PA-原创小红书雷点PPT禁止盗用"/>
          <p:cNvSpPr/>
          <p:nvPr>
            <p:custDataLst>
              <p:tags r:id="rId7"/>
            </p:custDataLst>
          </p:nvPr>
        </p:nvSpPr>
        <p:spPr>
          <a:xfrm>
            <a:off x="630555" y="1465580"/>
            <a:ext cx="10888345" cy="2418715"/>
          </a:xfrm>
          <a:prstGeom prst="roundRect">
            <a:avLst>
              <a:gd name="adj" fmla="val 6009"/>
            </a:avLst>
          </a:prstGeom>
          <a:solidFill>
            <a:sysClr val="window" lastClr="FFFFFF">
              <a:alpha val="85000"/>
            </a:sysClr>
          </a:solidFill>
          <a:ln w="12700" cap="flat" cmpd="sng" algn="ctr">
            <a:noFill/>
            <a:prstDash val="solid"/>
            <a:miter lim="800000"/>
          </a:ln>
          <a:effectLst>
            <a:outerShdw blurRad="266700" dist="38100" dir="5400000" sx="101000" sy="101000" algn="t" rotWithShape="0">
              <a:srgbClr val="4874CB">
                <a:alpha val="2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7" name="PA-文本框 74"/>
          <p:cNvSpPr txBox="1"/>
          <p:nvPr>
            <p:custDataLst>
              <p:tags r:id="rId8"/>
            </p:custDataLst>
          </p:nvPr>
        </p:nvSpPr>
        <p:spPr>
          <a:xfrm>
            <a:off x="660400" y="1882140"/>
            <a:ext cx="10690860" cy="1984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sz="1600" dirty="0">
                <a:ln w="15875"/>
                <a:solidFill>
                  <a:schemeClr val="tx1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在深研高校群体与知识工作者的数字生活时，我们发现了</a:t>
            </a:r>
            <a:r>
              <a:rPr lang="zh-CN" altLang="en-US" b="1" dirty="0">
                <a:ln w="15875"/>
                <a:gradFill>
                  <a:gsLst>
                    <a:gs pos="50000">
                      <a:srgbClr val="425FDF"/>
                    </a:gs>
                    <a:gs pos="0">
                      <a:srgbClr val="2835B6"/>
                    </a:gs>
                    <a:gs pos="99000">
                      <a:srgbClr val="7490FE"/>
                    </a:gs>
                  </a:gsLst>
                  <a:lin ang="16200000" scaled="0"/>
                </a:gra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三大</a:t>
            </a:r>
            <a:r>
              <a:rPr lang="en-US" altLang="zh-CN" b="1" dirty="0">
                <a:ln w="15875"/>
                <a:gradFill>
                  <a:gsLst>
                    <a:gs pos="50000">
                      <a:srgbClr val="425FDF"/>
                    </a:gs>
                    <a:gs pos="0">
                      <a:srgbClr val="2835B6"/>
                    </a:gs>
                    <a:gs pos="99000">
                      <a:srgbClr val="7490FE"/>
                    </a:gs>
                  </a:gsLst>
                  <a:lin ang="16200000" scaled="0"/>
                </a:gra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“</a:t>
            </a:r>
            <a:r>
              <a:rPr lang="zh-CN" altLang="en-US" b="1" dirty="0">
                <a:ln w="15875"/>
                <a:gradFill>
                  <a:gsLst>
                    <a:gs pos="50000">
                      <a:srgbClr val="425FDF"/>
                    </a:gs>
                    <a:gs pos="0">
                      <a:srgbClr val="2835B6"/>
                    </a:gs>
                    <a:gs pos="99000">
                      <a:srgbClr val="7490FE"/>
                    </a:gs>
                  </a:gsLst>
                  <a:lin ang="16200000" scaled="0"/>
                </a:gra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意图与执行的断层</a:t>
            </a:r>
            <a:r>
              <a:rPr lang="en-US" altLang="zh-CN" b="1" dirty="0">
                <a:ln w="15875"/>
                <a:gradFill>
                  <a:gsLst>
                    <a:gs pos="50000">
                      <a:srgbClr val="425FDF"/>
                    </a:gs>
                    <a:gs pos="0">
                      <a:srgbClr val="2835B6"/>
                    </a:gs>
                    <a:gs pos="99000">
                      <a:srgbClr val="7490FE"/>
                    </a:gs>
                  </a:gsLst>
                  <a:lin ang="16200000" scaled="0"/>
                </a:gra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”</a:t>
            </a:r>
            <a:r>
              <a:rPr lang="zh-CN" altLang="en-US" sz="1600" dirty="0">
                <a:ln w="15875"/>
                <a:solidFill>
                  <a:schemeClr val="tx1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：</a:t>
            </a:r>
            <a:endParaRPr lang="en-US" altLang="zh-CN" sz="1600" dirty="0">
              <a:ln w="15875"/>
              <a:solidFill>
                <a:schemeClr val="tx1"/>
              </a:solidFill>
              <a:effectLst/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黑体" panose="02010609060101010101" charset="-122"/>
            </a:endParaRPr>
          </a:p>
          <a:p>
            <a:pPr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b="1" dirty="0">
                <a:ln w="15875"/>
                <a:gradFill>
                  <a:gsLst>
                    <a:gs pos="51300">
                      <a:srgbClr val="4888CF"/>
                    </a:gs>
                    <a:gs pos="0">
                      <a:srgbClr val="95D2FF"/>
                    </a:gs>
                    <a:gs pos="95000">
                      <a:srgbClr val="3965A3"/>
                    </a:gs>
                  </a:gsLst>
                  <a:lin ang="5400000" scaled="1"/>
                </a:gra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工具与时间的割裂：</a:t>
            </a:r>
            <a:r>
              <a:rPr lang="en-US" altLang="zh-CN" sz="1600" dirty="0">
                <a:ln w="15875"/>
                <a:solidFill>
                  <a:schemeClr val="tx1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 </a:t>
            </a:r>
            <a:r>
              <a:rPr lang="zh-CN" altLang="en-US" sz="1600" dirty="0">
                <a:ln w="15875"/>
                <a:solidFill>
                  <a:schemeClr val="tx1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任务繁多且杂乱，现有工具无法理解</a:t>
            </a:r>
            <a:r>
              <a:rPr lang="en-US" altLang="zh-CN" sz="1600" dirty="0">
                <a:ln w="15875"/>
                <a:solidFill>
                  <a:schemeClr val="tx1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 DDL </a:t>
            </a:r>
            <a:r>
              <a:rPr lang="zh-CN" altLang="en-US" sz="1600" dirty="0">
                <a:ln w="15875"/>
                <a:solidFill>
                  <a:schemeClr val="tx1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紧迫度，课程与个人安排频繁冲突，时间利用极低。</a:t>
            </a:r>
            <a:endParaRPr lang="zh-CN" altLang="en-US" sz="1600" dirty="0">
              <a:ln w="15875"/>
              <a:solidFill>
                <a:schemeClr val="tx1"/>
              </a:solidFill>
              <a:effectLst/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黑体" panose="02010609060101010101" charset="-122"/>
            </a:endParaRPr>
          </a:p>
          <a:p>
            <a:pPr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b="1" dirty="0">
                <a:ln w="15875"/>
                <a:gradFill>
                  <a:gsLst>
                    <a:gs pos="51300">
                      <a:srgbClr val="4888CF"/>
                    </a:gs>
                    <a:gs pos="0">
                      <a:srgbClr val="95D2FF"/>
                    </a:gs>
                    <a:gs pos="95000">
                      <a:srgbClr val="3965A3"/>
                    </a:gs>
                  </a:gsLst>
                  <a:lin ang="5400000" scaled="1"/>
                </a:gra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信息记录的高门槛：</a:t>
            </a:r>
            <a:r>
              <a:rPr lang="en-US" altLang="zh-CN" b="1" dirty="0">
                <a:ln w="15875"/>
                <a:gradFill>
                  <a:gsLst>
                    <a:gs pos="51300">
                      <a:srgbClr val="4888CF"/>
                    </a:gs>
                    <a:gs pos="0">
                      <a:srgbClr val="95D2FF"/>
                    </a:gs>
                    <a:gs pos="95000">
                      <a:srgbClr val="3965A3"/>
                    </a:gs>
                  </a:gsLst>
                  <a:lin ang="5400000" scaled="1"/>
                </a:gra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 </a:t>
            </a:r>
            <a:r>
              <a:rPr lang="zh-CN" altLang="en-US" sz="1600" dirty="0">
                <a:ln w="15875"/>
                <a:solidFill>
                  <a:schemeClr val="tx1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灵感和长篇课堂笔记易遗漏，多模态记录（录音、拍照）缺乏智能沉淀，学习复盘不连续。</a:t>
            </a:r>
            <a:endParaRPr lang="zh-CN" altLang="en-US" sz="1600" dirty="0">
              <a:ln w="15875"/>
              <a:solidFill>
                <a:schemeClr val="tx1"/>
              </a:solidFill>
              <a:effectLst/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黑体" panose="02010609060101010101" charset="-122"/>
            </a:endParaRPr>
          </a:p>
          <a:p>
            <a:pPr>
              <a:lnSpc>
                <a:spcPct val="140000"/>
              </a:lnSpc>
              <a:buFont typeface="Wingdings" panose="05000000000000000000" pitchFamily="2" charset="2"/>
              <a:buNone/>
            </a:pPr>
            <a:r>
              <a:rPr lang="zh-CN" altLang="en-US" b="1" dirty="0">
                <a:ln w="15875"/>
                <a:gradFill>
                  <a:gsLst>
                    <a:gs pos="51300">
                      <a:srgbClr val="4888CF"/>
                    </a:gs>
                    <a:gs pos="0">
                      <a:srgbClr val="95D2FF"/>
                    </a:gs>
                    <a:gs pos="95000">
                      <a:srgbClr val="3965A3"/>
                    </a:gs>
                  </a:gsLst>
                  <a:lin ang="5400000" scaled="1"/>
                </a:gra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情绪与调度的脱节：</a:t>
            </a:r>
            <a:r>
              <a:rPr lang="en-US" altLang="zh-CN" sz="1600" dirty="0">
                <a:ln w="15875"/>
                <a:solidFill>
                  <a:schemeClr val="tx1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 </a:t>
            </a:r>
            <a:r>
              <a:rPr lang="zh-CN" altLang="en-US" sz="1600" dirty="0">
                <a:ln w="15875"/>
                <a:solidFill>
                  <a:schemeClr val="tx1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传统日程表是冷冰冰的</a:t>
            </a:r>
            <a:r>
              <a:rPr lang="en-US" altLang="zh-CN" sz="1600" dirty="0">
                <a:ln w="15875"/>
                <a:solidFill>
                  <a:schemeClr val="tx1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“</a:t>
            </a:r>
            <a:r>
              <a:rPr lang="zh-CN" altLang="en-US" sz="1600" dirty="0">
                <a:ln w="15875"/>
                <a:solidFill>
                  <a:schemeClr val="tx1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红点压力</a:t>
            </a:r>
            <a:r>
              <a:rPr lang="en-US" altLang="zh-CN" sz="1600" dirty="0">
                <a:ln w="15875"/>
                <a:solidFill>
                  <a:schemeClr val="tx1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”</a:t>
            </a:r>
            <a:r>
              <a:rPr lang="zh-CN" altLang="en-US" sz="1600" dirty="0">
                <a:ln w="15875"/>
                <a:solidFill>
                  <a:schemeClr val="tx1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。用户需要的是一个能感知压力、具备情绪安抚能力的</a:t>
            </a:r>
            <a:r>
              <a:rPr lang="en-US" altLang="zh-CN" sz="1600" dirty="0">
                <a:ln w="15875"/>
                <a:solidFill>
                  <a:schemeClr val="tx1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“</a:t>
            </a:r>
            <a:r>
              <a:rPr lang="zh-CN" altLang="en-US" sz="1600" dirty="0">
                <a:ln w="15875"/>
                <a:solidFill>
                  <a:schemeClr val="tx1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数字孪生</a:t>
            </a:r>
            <a:r>
              <a:rPr lang="en-US" altLang="zh-CN" sz="1600" dirty="0">
                <a:ln w="15875"/>
                <a:solidFill>
                  <a:schemeClr val="tx1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”</a:t>
            </a:r>
            <a:r>
              <a:rPr lang="zh-CN" altLang="en-US" sz="1600" dirty="0">
                <a:ln w="15875"/>
                <a:solidFill>
                  <a:schemeClr val="tx1"/>
                </a:solidFill>
                <a:effectLst/>
                <a:latin typeface="Times New Roman" panose="02020603050405020304" charset="0"/>
                <a:ea typeface="黑体" panose="02010609060101010101" charset="-122"/>
                <a:cs typeface="Times New Roman" panose="02020603050405020304" charset="0"/>
                <a:sym typeface="黑体" panose="02010609060101010101" charset="-122"/>
              </a:rPr>
              <a:t>伙伴。</a:t>
            </a:r>
            <a:endParaRPr lang="zh-CN" altLang="en-US" sz="1600" dirty="0">
              <a:ln w="15875"/>
              <a:solidFill>
                <a:schemeClr val="tx1"/>
              </a:solidFill>
              <a:effectLst/>
              <a:latin typeface="Times New Roman" panose="02020603050405020304" charset="0"/>
              <a:ea typeface="黑体" panose="02010609060101010101" charset="-122"/>
              <a:cs typeface="Times New Roman" panose="02020603050405020304" charset="0"/>
              <a:sym typeface="黑体" panose="02010609060101010101" charset="-122"/>
            </a:endParaRPr>
          </a:p>
        </p:txBody>
      </p:sp>
      <p:grpSp>
        <p:nvGrpSpPr>
          <p:cNvPr id="72" name="PA-原创小红书雷点PPT禁止盗用"/>
          <p:cNvGrpSpPr/>
          <p:nvPr>
            <p:custDataLst>
              <p:tags r:id="rId9"/>
            </p:custDataLst>
          </p:nvPr>
        </p:nvGrpSpPr>
        <p:grpSpPr>
          <a:xfrm>
            <a:off x="11164138" y="1440424"/>
            <a:ext cx="381669" cy="250981"/>
            <a:chOff x="5356225" y="5026660"/>
            <a:chExt cx="476885" cy="221615"/>
          </a:xfrm>
        </p:grpSpPr>
        <p:cxnSp>
          <p:nvCxnSpPr>
            <p:cNvPr id="74" name="PA-直接连接符 3171"/>
            <p:cNvCxnSpPr/>
            <p:nvPr>
              <p:custDataLst>
                <p:tags r:id="rId10"/>
              </p:custDataLst>
            </p:nvPr>
          </p:nvCxnSpPr>
          <p:spPr>
            <a:xfrm rot="10800000" flipV="1">
              <a:off x="5356225" y="5028848"/>
              <a:ext cx="381634" cy="156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75" name="PA-直接连接符 3172"/>
            <p:cNvCxnSpPr/>
            <p:nvPr>
              <p:custDataLst>
                <p:tags r:id="rId11"/>
              </p:custDataLst>
            </p:nvPr>
          </p:nvCxnSpPr>
          <p:spPr>
            <a:xfrm rot="10800000">
              <a:off x="5829293" y="5119453"/>
              <a:ext cx="0" cy="128822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76" name="PA-直接连接符 3173"/>
            <p:cNvCxnSpPr/>
            <p:nvPr>
              <p:custDataLst>
                <p:tags r:id="rId12"/>
              </p:custDataLst>
            </p:nvPr>
          </p:nvCxnSpPr>
          <p:spPr>
            <a:xfrm rot="10800000">
              <a:off x="5731165" y="5026660"/>
              <a:ext cx="101945" cy="99351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</p:grpSp>
      <p:grpSp>
        <p:nvGrpSpPr>
          <p:cNvPr id="77" name="PA-原创小红书雷点PPT禁止盗用"/>
          <p:cNvGrpSpPr/>
          <p:nvPr>
            <p:custDataLst>
              <p:tags r:id="rId13"/>
            </p:custDataLst>
          </p:nvPr>
        </p:nvGrpSpPr>
        <p:grpSpPr>
          <a:xfrm flipH="1">
            <a:off x="633317" y="1471541"/>
            <a:ext cx="381669" cy="250981"/>
            <a:chOff x="5356225" y="5026660"/>
            <a:chExt cx="476885" cy="221615"/>
          </a:xfrm>
        </p:grpSpPr>
        <p:cxnSp>
          <p:nvCxnSpPr>
            <p:cNvPr id="18" name="PA-直接连接符 3175"/>
            <p:cNvCxnSpPr/>
            <p:nvPr>
              <p:custDataLst>
                <p:tags r:id="rId14"/>
              </p:custDataLst>
            </p:nvPr>
          </p:nvCxnSpPr>
          <p:spPr>
            <a:xfrm rot="10800000" flipV="1">
              <a:off x="5356225" y="5028848"/>
              <a:ext cx="381634" cy="156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102" name="PA-直接连接符 3176"/>
            <p:cNvCxnSpPr/>
            <p:nvPr>
              <p:custDataLst>
                <p:tags r:id="rId15"/>
              </p:custDataLst>
            </p:nvPr>
          </p:nvCxnSpPr>
          <p:spPr>
            <a:xfrm rot="10800000">
              <a:off x="5829293" y="5119453"/>
              <a:ext cx="0" cy="128822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103" name="PA-直接连接符 3177"/>
            <p:cNvCxnSpPr/>
            <p:nvPr>
              <p:custDataLst>
                <p:tags r:id="rId16"/>
              </p:custDataLst>
            </p:nvPr>
          </p:nvCxnSpPr>
          <p:spPr>
            <a:xfrm rot="10800000">
              <a:off x="5731165" y="5026660"/>
              <a:ext cx="101945" cy="99351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</p:grpSp>
      <p:grpSp>
        <p:nvGrpSpPr>
          <p:cNvPr id="104" name="PA-原创小红书雷点PPT禁止盗用"/>
          <p:cNvGrpSpPr/>
          <p:nvPr>
            <p:custDataLst>
              <p:tags r:id="rId17"/>
            </p:custDataLst>
          </p:nvPr>
        </p:nvGrpSpPr>
        <p:grpSpPr>
          <a:xfrm flipV="1">
            <a:off x="11127153" y="3633165"/>
            <a:ext cx="381669" cy="250981"/>
            <a:chOff x="5356225" y="5026660"/>
            <a:chExt cx="476885" cy="221615"/>
          </a:xfrm>
        </p:grpSpPr>
        <p:cxnSp>
          <p:nvCxnSpPr>
            <p:cNvPr id="105" name="PA-直接连接符 3179"/>
            <p:cNvCxnSpPr/>
            <p:nvPr>
              <p:custDataLst>
                <p:tags r:id="rId18"/>
              </p:custDataLst>
            </p:nvPr>
          </p:nvCxnSpPr>
          <p:spPr>
            <a:xfrm rot="10800000" flipV="1">
              <a:off x="5356225" y="5028848"/>
              <a:ext cx="381634" cy="156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106" name="PA-直接连接符 3180"/>
            <p:cNvCxnSpPr/>
            <p:nvPr>
              <p:custDataLst>
                <p:tags r:id="rId19"/>
              </p:custDataLst>
            </p:nvPr>
          </p:nvCxnSpPr>
          <p:spPr>
            <a:xfrm rot="10800000">
              <a:off x="5829293" y="5119453"/>
              <a:ext cx="0" cy="128822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107" name="PA-直接连接符 3181"/>
            <p:cNvCxnSpPr/>
            <p:nvPr>
              <p:custDataLst>
                <p:tags r:id="rId20"/>
              </p:custDataLst>
            </p:nvPr>
          </p:nvCxnSpPr>
          <p:spPr>
            <a:xfrm rot="10800000">
              <a:off x="5731165" y="5026660"/>
              <a:ext cx="101945" cy="99351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</p:grpSp>
      <p:grpSp>
        <p:nvGrpSpPr>
          <p:cNvPr id="108" name="PA-原创小红书雷点PPT禁止盗用"/>
          <p:cNvGrpSpPr/>
          <p:nvPr>
            <p:custDataLst>
              <p:tags r:id="rId21"/>
            </p:custDataLst>
          </p:nvPr>
        </p:nvGrpSpPr>
        <p:grpSpPr>
          <a:xfrm flipH="1" flipV="1">
            <a:off x="640796" y="3635704"/>
            <a:ext cx="381669" cy="250981"/>
            <a:chOff x="5356225" y="5026660"/>
            <a:chExt cx="476885" cy="221615"/>
          </a:xfrm>
        </p:grpSpPr>
        <p:cxnSp>
          <p:nvCxnSpPr>
            <p:cNvPr id="109" name="PA-直接连接符 3183"/>
            <p:cNvCxnSpPr/>
            <p:nvPr>
              <p:custDataLst>
                <p:tags r:id="rId22"/>
              </p:custDataLst>
            </p:nvPr>
          </p:nvCxnSpPr>
          <p:spPr>
            <a:xfrm rot="10800000" flipV="1">
              <a:off x="5356225" y="5028848"/>
              <a:ext cx="381634" cy="156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111" name="PA-直接连接符 3184"/>
            <p:cNvCxnSpPr/>
            <p:nvPr>
              <p:custDataLst>
                <p:tags r:id="rId23"/>
              </p:custDataLst>
            </p:nvPr>
          </p:nvCxnSpPr>
          <p:spPr>
            <a:xfrm rot="10800000">
              <a:off x="5829293" y="5119453"/>
              <a:ext cx="0" cy="128822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121" name="PA-直接连接符 3185"/>
            <p:cNvCxnSpPr/>
            <p:nvPr>
              <p:custDataLst>
                <p:tags r:id="rId24"/>
              </p:custDataLst>
            </p:nvPr>
          </p:nvCxnSpPr>
          <p:spPr>
            <a:xfrm rot="10800000">
              <a:off x="5731165" y="5026660"/>
              <a:ext cx="101945" cy="99351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</p:grpSp>
      <p:sp>
        <p:nvSpPr>
          <p:cNvPr id="21" name="PA-剪去对角的矩形 106"/>
          <p:cNvSpPr/>
          <p:nvPr>
            <p:custDataLst>
              <p:tags r:id="rId25"/>
            </p:custDataLst>
          </p:nvPr>
        </p:nvSpPr>
        <p:spPr>
          <a:xfrm>
            <a:off x="1183640" y="1303655"/>
            <a:ext cx="2922905" cy="476885"/>
          </a:xfrm>
          <a:prstGeom prst="snip2DiagRect">
            <a:avLst>
              <a:gd name="adj1" fmla="val 0"/>
              <a:gd name="adj2" fmla="val 25945"/>
            </a:avLst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25" name="PA-原创小红书雷点PPT禁止盗用" descr="黑暗中的灯光  描述已自动生成"/>
          <p:cNvPicPr>
            <a:picLocks noChangeAspect="1"/>
          </p:cNvPicPr>
          <p:nvPr>
            <p:custDataLst>
              <p:tags r:id="rId26"/>
            </p:custDataLst>
          </p:nvPr>
        </p:nvPicPr>
        <p:blipFill rotWithShape="1">
          <a:blip r:embed="rId27" cstate="screen">
            <a:duotone>
              <a:srgbClr val="FFC00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1948023" y="1553483"/>
            <a:ext cx="3274537" cy="500347"/>
          </a:xfrm>
          <a:prstGeom prst="rect">
            <a:avLst/>
          </a:prstGeom>
          <a:effectLst/>
        </p:spPr>
      </p:pic>
      <p:sp>
        <p:nvSpPr>
          <p:cNvPr id="28" name="PA-原创小红书雷点PPT禁止盗用"/>
          <p:cNvSpPr/>
          <p:nvPr>
            <p:custDataLst>
              <p:tags r:id="rId29"/>
            </p:custDataLst>
          </p:nvPr>
        </p:nvSpPr>
        <p:spPr>
          <a:xfrm>
            <a:off x="715010" y="4308175"/>
            <a:ext cx="10805870" cy="1686914"/>
          </a:xfrm>
          <a:prstGeom prst="roundRect">
            <a:avLst>
              <a:gd name="adj" fmla="val 5621"/>
            </a:avLst>
          </a:prstGeom>
          <a:solidFill>
            <a:sysClr val="window" lastClr="FFFFFF">
              <a:alpha val="85000"/>
            </a:sysClr>
          </a:solidFill>
          <a:ln w="12700" cap="flat" cmpd="sng" algn="ctr">
            <a:noFill/>
            <a:prstDash val="solid"/>
            <a:miter lim="800000"/>
          </a:ln>
          <a:effectLst>
            <a:outerShdw blurRad="266700" dist="38100" dir="5400000" sx="101000" sy="101000" algn="t" rotWithShape="0">
              <a:srgbClr val="4874CB">
                <a:alpha val="2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24" name="PA-原创小红书雷点PPT禁止盗用"/>
          <p:cNvGrpSpPr/>
          <p:nvPr>
            <p:custDataLst>
              <p:tags r:id="rId30"/>
            </p:custDataLst>
          </p:nvPr>
        </p:nvGrpSpPr>
        <p:grpSpPr>
          <a:xfrm>
            <a:off x="689548" y="4344720"/>
            <a:ext cx="409036" cy="1679340"/>
            <a:chOff x="633033" y="3523029"/>
            <a:chExt cx="409036" cy="1876375"/>
          </a:xfrm>
        </p:grpSpPr>
        <p:grpSp>
          <p:nvGrpSpPr>
            <p:cNvPr id="125" name="组合 124"/>
            <p:cNvGrpSpPr/>
            <p:nvPr/>
          </p:nvGrpSpPr>
          <p:grpSpPr>
            <a:xfrm flipH="1">
              <a:off x="633033" y="3523029"/>
              <a:ext cx="381669" cy="250981"/>
              <a:chOff x="5356225" y="5026660"/>
              <a:chExt cx="476885" cy="221615"/>
            </a:xfrm>
          </p:grpSpPr>
          <p:cxnSp>
            <p:nvCxnSpPr>
              <p:cNvPr id="1031" name="PA-直接连接符 3192"/>
              <p:cNvCxnSpPr/>
              <p:nvPr>
                <p:custDataLst>
                  <p:tags r:id="rId31"/>
                </p:custDataLst>
              </p:nvPr>
            </p:nvCxnSpPr>
            <p:spPr>
              <a:xfrm rot="10800000" flipV="1">
                <a:off x="5356225" y="5028848"/>
                <a:ext cx="381634" cy="156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32" name="PA-直接连接符 3193"/>
              <p:cNvCxnSpPr/>
              <p:nvPr>
                <p:custDataLst>
                  <p:tags r:id="rId32"/>
                </p:custDataLst>
              </p:nvPr>
            </p:nvCxnSpPr>
            <p:spPr>
              <a:xfrm rot="10800000">
                <a:off x="5829293" y="5119453"/>
                <a:ext cx="0" cy="128822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33" name="PA-直接连接符 3194"/>
              <p:cNvCxnSpPr/>
              <p:nvPr>
                <p:custDataLst>
                  <p:tags r:id="rId33"/>
                </p:custDataLst>
              </p:nvPr>
            </p:nvCxnSpPr>
            <p:spPr>
              <a:xfrm rot="10800000">
                <a:off x="5731165" y="5026660"/>
                <a:ext cx="101945" cy="99351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126" name="组合 125"/>
            <p:cNvGrpSpPr/>
            <p:nvPr/>
          </p:nvGrpSpPr>
          <p:grpSpPr>
            <a:xfrm flipH="1" flipV="1">
              <a:off x="660400" y="5148423"/>
              <a:ext cx="381669" cy="250981"/>
              <a:chOff x="5356225" y="5026660"/>
              <a:chExt cx="476885" cy="221615"/>
            </a:xfrm>
          </p:grpSpPr>
          <p:cxnSp>
            <p:nvCxnSpPr>
              <p:cNvPr id="1027" name="PA-直接连接符 3189"/>
              <p:cNvCxnSpPr/>
              <p:nvPr>
                <p:custDataLst>
                  <p:tags r:id="rId34"/>
                </p:custDataLst>
              </p:nvPr>
            </p:nvCxnSpPr>
            <p:spPr>
              <a:xfrm rot="10800000" flipV="1">
                <a:off x="5356225" y="5028848"/>
                <a:ext cx="381634" cy="156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29" name="PA-直接连接符 3190"/>
              <p:cNvCxnSpPr/>
              <p:nvPr>
                <p:custDataLst>
                  <p:tags r:id="rId35"/>
                </p:custDataLst>
              </p:nvPr>
            </p:nvCxnSpPr>
            <p:spPr>
              <a:xfrm rot="10800000">
                <a:off x="5829293" y="5119453"/>
                <a:ext cx="0" cy="128822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30" name="PA-直接连接符 3191"/>
              <p:cNvCxnSpPr/>
              <p:nvPr>
                <p:custDataLst>
                  <p:tags r:id="rId36"/>
                </p:custDataLst>
              </p:nvPr>
            </p:nvCxnSpPr>
            <p:spPr>
              <a:xfrm rot="10800000">
                <a:off x="5731165" y="5026660"/>
                <a:ext cx="101945" cy="99351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1034" name="PA-原创小红书雷点PPT禁止盗用"/>
          <p:cNvGrpSpPr/>
          <p:nvPr>
            <p:custDataLst>
              <p:tags r:id="rId37"/>
            </p:custDataLst>
          </p:nvPr>
        </p:nvGrpSpPr>
        <p:grpSpPr>
          <a:xfrm flipH="1">
            <a:off x="11180238" y="4342513"/>
            <a:ext cx="355085" cy="1673680"/>
            <a:chOff x="633033" y="3523029"/>
            <a:chExt cx="409036" cy="1876375"/>
          </a:xfrm>
        </p:grpSpPr>
        <p:grpSp>
          <p:nvGrpSpPr>
            <p:cNvPr id="1035" name="组合 1034"/>
            <p:cNvGrpSpPr/>
            <p:nvPr/>
          </p:nvGrpSpPr>
          <p:grpSpPr>
            <a:xfrm flipH="1">
              <a:off x="633033" y="3523029"/>
              <a:ext cx="381669" cy="250981"/>
              <a:chOff x="5356225" y="5026660"/>
              <a:chExt cx="476885" cy="221615"/>
            </a:xfrm>
          </p:grpSpPr>
          <p:cxnSp>
            <p:nvCxnSpPr>
              <p:cNvPr id="1040" name="PA-直接连接符 102"/>
              <p:cNvCxnSpPr/>
              <p:nvPr>
                <p:custDataLst>
                  <p:tags r:id="rId38"/>
                </p:custDataLst>
              </p:nvPr>
            </p:nvCxnSpPr>
            <p:spPr>
              <a:xfrm rot="10800000" flipV="1">
                <a:off x="5356225" y="5028848"/>
                <a:ext cx="381634" cy="156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41" name="PA-直接连接符 103"/>
              <p:cNvCxnSpPr/>
              <p:nvPr>
                <p:custDataLst>
                  <p:tags r:id="rId39"/>
                </p:custDataLst>
              </p:nvPr>
            </p:nvCxnSpPr>
            <p:spPr>
              <a:xfrm rot="10800000">
                <a:off x="5829293" y="5119453"/>
                <a:ext cx="0" cy="128822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42" name="PA-直接连接符 104"/>
              <p:cNvCxnSpPr/>
              <p:nvPr>
                <p:custDataLst>
                  <p:tags r:id="rId40"/>
                </p:custDataLst>
              </p:nvPr>
            </p:nvCxnSpPr>
            <p:spPr>
              <a:xfrm rot="10800000">
                <a:off x="5731165" y="5026660"/>
                <a:ext cx="101945" cy="99351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1036" name="组合 1035"/>
            <p:cNvGrpSpPr/>
            <p:nvPr/>
          </p:nvGrpSpPr>
          <p:grpSpPr>
            <a:xfrm flipH="1" flipV="1">
              <a:off x="660400" y="5148423"/>
              <a:ext cx="381669" cy="250981"/>
              <a:chOff x="5356225" y="5026660"/>
              <a:chExt cx="476885" cy="221615"/>
            </a:xfrm>
          </p:grpSpPr>
          <p:cxnSp>
            <p:nvCxnSpPr>
              <p:cNvPr id="1037" name="PA-直接连接符 3198"/>
              <p:cNvCxnSpPr/>
              <p:nvPr>
                <p:custDataLst>
                  <p:tags r:id="rId41"/>
                </p:custDataLst>
              </p:nvPr>
            </p:nvCxnSpPr>
            <p:spPr>
              <a:xfrm rot="10800000" flipV="1">
                <a:off x="5356225" y="5028848"/>
                <a:ext cx="381634" cy="156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38" name="PA-直接连接符 75"/>
              <p:cNvCxnSpPr/>
              <p:nvPr>
                <p:custDataLst>
                  <p:tags r:id="rId42"/>
                </p:custDataLst>
              </p:nvPr>
            </p:nvCxnSpPr>
            <p:spPr>
              <a:xfrm rot="10800000">
                <a:off x="5829293" y="5119453"/>
                <a:ext cx="0" cy="128822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39" name="PA-直接连接符 76"/>
              <p:cNvCxnSpPr/>
              <p:nvPr>
                <p:custDataLst>
                  <p:tags r:id="rId43"/>
                </p:custDataLst>
              </p:nvPr>
            </p:nvCxnSpPr>
            <p:spPr>
              <a:xfrm rot="10800000">
                <a:off x="5731165" y="5026660"/>
                <a:ext cx="101945" cy="99351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</p:grpSp>
      </p:grpSp>
      <p:sp>
        <p:nvSpPr>
          <p:cNvPr id="1047" name="PA-剪去对角的矩形 108"/>
          <p:cNvSpPr/>
          <p:nvPr>
            <p:custDataLst>
              <p:tags r:id="rId44"/>
            </p:custDataLst>
          </p:nvPr>
        </p:nvSpPr>
        <p:spPr>
          <a:xfrm>
            <a:off x="1177290" y="4028440"/>
            <a:ext cx="2879090" cy="476885"/>
          </a:xfrm>
          <a:prstGeom prst="snip2DiagRect">
            <a:avLst>
              <a:gd name="adj1" fmla="val 0"/>
              <a:gd name="adj2" fmla="val 25945"/>
            </a:avLst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kern="0" dirty="0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1052" name="PA-原创小红书雷点PPT禁止盗用" descr="小米手环5智能心率监测蓝牙男女款运动计步器支付宝天气压力睡眠手表手环4升级-tmall.com天猫"/>
          <p:cNvSpPr>
            <a:spLocks noChangeAspect="1" noChangeArrowheads="1"/>
          </p:cNvSpPr>
          <p:nvPr>
            <p:custDataLst>
              <p:tags r:id="rId45"/>
            </p:custDataLst>
          </p:nvPr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prstClr val="black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1055" name="PA-原创小红书雷点PPT禁止盗用" descr="黑暗中的灯光  描述已自动生成"/>
          <p:cNvPicPr>
            <a:picLocks noChangeAspect="1"/>
          </p:cNvPicPr>
          <p:nvPr>
            <p:custDataLst>
              <p:tags r:id="rId46"/>
            </p:custDataLst>
          </p:nvPr>
        </p:nvPicPr>
        <p:blipFill rotWithShape="1">
          <a:blip r:embed="rId27" cstate="screen">
            <a:duotone>
              <a:srgbClr val="FFC00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1866870" y="4308272"/>
            <a:ext cx="3274537" cy="500347"/>
          </a:xfrm>
          <a:prstGeom prst="rect">
            <a:avLst/>
          </a:prstGeom>
          <a:effectLst/>
        </p:spPr>
      </p:pic>
      <p:sp>
        <p:nvSpPr>
          <p:cNvPr id="30" name="文本框 29"/>
          <p:cNvSpPr txBox="1"/>
          <p:nvPr/>
        </p:nvSpPr>
        <p:spPr>
          <a:xfrm>
            <a:off x="798195" y="4569460"/>
            <a:ext cx="10558780" cy="1224000"/>
          </a:xfrm>
          <a:prstGeom prst="rect">
            <a:avLst/>
          </a:prstGeom>
        </p:spPr>
        <p:txBody>
          <a:bodyPr wrap="square">
            <a:noAutofit/>
          </a:bodyPr>
          <a:p>
            <a:r>
              <a:rPr lang="zh-CN" altLang="en-US" sz="24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首创“杂乱意图到原子任务”的自动化闭环：</a:t>
            </a:r>
            <a:r>
              <a:rPr lang="zh-CN" altLang="en-US" sz="240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en-US" sz="240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云端大模型将生活琐事一键重构为可执行的计划，并深度适配 </a:t>
            </a: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OriginOS </a:t>
            </a: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与小</a:t>
            </a:r>
            <a:r>
              <a:rPr lang="en-US" altLang="zh-CN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V</a:t>
            </a: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语音助手快速任务记录与系统</a:t>
            </a:r>
            <a:r>
              <a:rPr lang="zh-CN" altLang="en-US" sz="24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提醒。</a:t>
            </a:r>
            <a:endParaRPr lang="zh-CN" altLang="en-US" sz="24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" name="PA-文本框 3167"/>
          <p:cNvSpPr txBox="1"/>
          <p:nvPr>
            <p:custDataLst>
              <p:tags r:id="rId47"/>
            </p:custDataLst>
          </p:nvPr>
        </p:nvSpPr>
        <p:spPr>
          <a:xfrm>
            <a:off x="1882459" y="1305612"/>
            <a:ext cx="1570356" cy="506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优设标题黑" panose="00000500000000000000" pitchFamily="2" charset="-122"/>
                <a:ea typeface="优设标题黑" panose="00000500000000000000" pitchFamily="2" charset="-122"/>
                <a:sym typeface="优设标题黑" panose="00000500000000000000" pitchFamily="2" charset="-122"/>
              </a:rPr>
              <a:t>背景洞察</a:t>
            </a:r>
            <a:endParaRPr kumimoji="0" lang="zh-CN" altLang="en-US" sz="27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优设标题黑" panose="00000500000000000000" pitchFamily="2" charset="-122"/>
              <a:ea typeface="优设标题黑" panose="00000500000000000000" pitchFamily="2" charset="-122"/>
              <a:sym typeface="优设标题黑" panose="00000500000000000000" pitchFamily="2" charset="-122"/>
            </a:endParaRPr>
          </a:p>
        </p:txBody>
      </p:sp>
      <p:sp>
        <p:nvSpPr>
          <p:cNvPr id="4" name="PA-文本框 110"/>
          <p:cNvSpPr txBox="1"/>
          <p:nvPr>
            <p:custDataLst>
              <p:tags r:id="rId48"/>
            </p:custDataLst>
          </p:nvPr>
        </p:nvSpPr>
        <p:spPr>
          <a:xfrm>
            <a:off x="1359403" y="4015822"/>
            <a:ext cx="2617265" cy="506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优设标题黑" panose="00000500000000000000" pitchFamily="2" charset="-122"/>
                <a:ea typeface="优设标题黑" panose="00000500000000000000" pitchFamily="2" charset="-122"/>
                <a:cs typeface="Arial" panose="020B0604020202020204" pitchFamily="34" charset="0"/>
                <a:sym typeface="优设标题黑" panose="00000500000000000000" pitchFamily="2" charset="-122"/>
              </a:rPr>
              <a:t>首创</a:t>
            </a:r>
            <a:r>
              <a:rPr kumimoji="1" lang="zh-CN" alt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优设标题黑" panose="00000500000000000000" pitchFamily="2" charset="-122"/>
                <a:ea typeface="优设标题黑" panose="00000500000000000000" pitchFamily="2" charset="-122"/>
                <a:cs typeface="Arial" panose="020B0604020202020204" pitchFamily="34" charset="0"/>
                <a:sym typeface="优设标题黑" panose="00000500000000000000" pitchFamily="2" charset="-122"/>
              </a:rPr>
              <a:t>方案</a:t>
            </a:r>
            <a:endParaRPr kumimoji="1" lang="zh-CN" altLang="en-US" sz="27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优设标题黑" panose="00000500000000000000" pitchFamily="2" charset="-122"/>
              <a:ea typeface="优设标题黑" panose="00000500000000000000" pitchFamily="2" charset="-122"/>
              <a:cs typeface="Arial" panose="020B0604020202020204" pitchFamily="34" charset="0"/>
              <a:sym typeface="优设标题黑" panose="00000500000000000000" pitchFamily="2" charset="-122"/>
            </a:endParaRPr>
          </a:p>
        </p:txBody>
      </p:sp>
      <p:sp>
        <p:nvSpPr>
          <p:cNvPr id="1083" name="PA-文本框 14"/>
          <p:cNvSpPr txBox="1"/>
          <p:nvPr>
            <p:custDataLst>
              <p:tags r:id="rId49"/>
            </p:custDataLst>
          </p:nvPr>
        </p:nvSpPr>
        <p:spPr>
          <a:xfrm>
            <a:off x="165100" y="260985"/>
            <a:ext cx="5777865" cy="866140"/>
          </a:xfrm>
          <a:prstGeom prst="rect">
            <a:avLst/>
          </a:prstGeom>
          <a:noFill/>
        </p:spPr>
        <p:txBody>
          <a:bodyPr wrap="none" lIns="91417" tIns="45709" rIns="91417" bIns="45709" rtlCol="0">
            <a:noAutofit/>
          </a:bodyPr>
          <a:lstStyle>
            <a:defPPr>
              <a:defRPr lang="zh-CN"/>
            </a:defPPr>
            <a:lvl1pPr lvl="0" algn="dist">
              <a:defRPr sz="2400" b="1">
                <a:solidFill>
                  <a:srgbClr val="0E419C"/>
                </a:solidFill>
                <a:latin typeface="微软雅黑" panose="020B0503020204020204" charset="-122"/>
                <a:cs typeface="+mn-ea"/>
              </a:defRPr>
            </a:lvl1pPr>
          </a:lstStyle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设计背景与洞察</a:t>
            </a:r>
            <a:endParaRPr kumimoji="1" lang="zh-CN" altLang="en-US" sz="400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effectLst/>
              <a:uLnTx/>
              <a:uFillTx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41" name="图片 140"/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7118350" y="-421640"/>
            <a:ext cx="4092575" cy="2303780"/>
          </a:xfrm>
          <a:prstGeom prst="rect">
            <a:avLst/>
          </a:prstGeom>
        </p:spPr>
      </p:pic>
    </p:spTree>
    <p:custDataLst>
      <p:tags r:id="rId5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8" name="PA-原创小红书雷点PPT禁止盗用"/>
          <p:cNvSpPr txBox="1"/>
          <p:nvPr>
            <p:custDataLst>
              <p:tags r:id="rId2"/>
            </p:custDataLst>
          </p:nvPr>
        </p:nvSpPr>
        <p:spPr>
          <a:xfrm>
            <a:off x="6082226" y="4127900"/>
            <a:ext cx="5655945" cy="563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zh-CN" altLang="en-US" sz="2800" b="1" dirty="0">
              <a:solidFill>
                <a:prstClr val="black">
                  <a:lumMod val="95000"/>
                  <a:lumOff val="5000"/>
                </a:prst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23545" y="1238885"/>
            <a:ext cx="10972165" cy="774700"/>
          </a:xfrm>
          <a:prstGeom prst="rect">
            <a:avLst/>
          </a:prstGeom>
        </p:spPr>
        <p:txBody>
          <a:bodyPr>
            <a:noAutofit/>
          </a:bodyPr>
          <a:p>
            <a:r>
              <a:rPr lang="zh-CN" altLang="en-US" sz="32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核心指导理念：</a:t>
            </a:r>
            <a:r>
              <a:rPr lang="en-US" altLang="zh-CN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32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32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万物皆可原子化</a:t>
            </a:r>
            <a:r>
              <a:rPr lang="en-US" altLang="zh-CN" sz="32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419225" y="4053205"/>
            <a:ext cx="4064000" cy="36830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p>
            <a:pPr algn="l"/>
            <a:endParaRPr lang="zh-CN" altLang="en-US" dirty="0" smtClean="0">
              <a:gradFill flip="none" rotWithShape="1">
                <a:gsLst>
                  <a:gs pos="0">
                    <a:schemeClr val="accent1"/>
                  </a:gs>
                  <a:gs pos="100000">
                    <a:schemeClr val="accent3"/>
                  </a:gs>
                </a:gsLst>
                <a:lin ang="2700000" scaled="1"/>
                <a:tileRect/>
              </a:gradFill>
              <a:latin typeface="演示流云楷" panose="02000600000000000000" pitchFamily="2" charset="-122"/>
              <a:ea typeface="演示流云楷" panose="02000600000000000000" pitchFamily="2" charset="-122"/>
              <a:cs typeface="演示流云楷" panose="02000600000000000000" pitchFamily="2" charset="-122"/>
            </a:endParaRPr>
          </a:p>
        </p:txBody>
      </p:sp>
      <p:grpSp>
        <p:nvGrpSpPr>
          <p:cNvPr id="61" name="PA-原创小红书雷点PPT禁止盗用"/>
          <p:cNvGrpSpPr/>
          <p:nvPr>
            <p:custDataLst>
              <p:tags r:id="rId3"/>
            </p:custDataLst>
          </p:nvPr>
        </p:nvGrpSpPr>
        <p:grpSpPr>
          <a:xfrm rot="0">
            <a:off x="8108315" y="3100705"/>
            <a:ext cx="3629660" cy="3561080"/>
            <a:chOff x="789831" y="2387357"/>
            <a:chExt cx="2443055" cy="4029786"/>
          </a:xfrm>
          <a:solidFill>
            <a:schemeClr val="bg1">
              <a:alpha val="50000"/>
            </a:schemeClr>
          </a:solidFill>
        </p:grpSpPr>
        <p:sp>
          <p:nvSpPr>
            <p:cNvPr id="64" name="PA-剪去同侧角的矩形 23+"/>
            <p:cNvSpPr/>
            <p:nvPr>
              <p:custDataLst>
                <p:tags r:id="rId4"/>
              </p:custDataLst>
            </p:nvPr>
          </p:nvSpPr>
          <p:spPr>
            <a:xfrm>
              <a:off x="789831" y="2387357"/>
              <a:ext cx="2388048" cy="3973925"/>
            </a:xfrm>
            <a:prstGeom prst="snip2SameRect">
              <a:avLst>
                <a:gd name="adj1" fmla="val 5237"/>
                <a:gd name="adj2" fmla="val 0"/>
              </a:avLst>
            </a:prstGeom>
            <a:grpFill/>
            <a:ln w="12700" cap="flat" cmpd="sng" algn="ctr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  <a:effectLst>
              <a:outerShdw blurRad="266700" dist="266700" dir="16200000" rotWithShape="0">
                <a:srgbClr val="59AAED">
                  <a:alpha val="46000"/>
                </a:srgb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 kern="0" dirty="0">
                <a:solidFill>
                  <a:srgbClr val="FFFFFF"/>
                </a:solidFill>
                <a:latin typeface="思源黑体 CN Normal" panose="020B0400000000000000" charset="-122"/>
                <a:ea typeface="思源黑体 CN Normal" panose="020B0400000000000000" charset="-122"/>
              </a:endParaRPr>
            </a:p>
          </p:txBody>
        </p:sp>
        <p:sp>
          <p:nvSpPr>
            <p:cNvPr id="71" name="PA-剪去同侧角的矩形 3174"/>
            <p:cNvSpPr/>
            <p:nvPr>
              <p:custDataLst>
                <p:tags r:id="rId5"/>
              </p:custDataLst>
            </p:nvPr>
          </p:nvSpPr>
          <p:spPr>
            <a:xfrm>
              <a:off x="844838" y="2443218"/>
              <a:ext cx="2388048" cy="3973925"/>
            </a:xfrm>
            <a:prstGeom prst="snip2SameRect">
              <a:avLst>
                <a:gd name="adj1" fmla="val 5237"/>
                <a:gd name="adj2" fmla="val 0"/>
              </a:avLst>
            </a:prstGeom>
            <a:grpFill/>
            <a:ln w="12700" cap="flat" cmpd="sng" algn="ctr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 kern="0" dirty="0">
                <a:solidFill>
                  <a:srgbClr val="FFFFFF"/>
                </a:solidFill>
                <a:latin typeface="思源黑体 CN Normal" panose="020B0400000000000000" charset="-122"/>
                <a:ea typeface="思源黑体 CN Normal" panose="020B0400000000000000" charset="-122"/>
              </a:endParaRPr>
            </a:p>
          </p:txBody>
        </p:sp>
      </p:grpSp>
      <p:grpSp>
        <p:nvGrpSpPr>
          <p:cNvPr id="6" name="PA-原创小红书雷点PPT禁止盗用"/>
          <p:cNvGrpSpPr/>
          <p:nvPr>
            <p:custDataLst>
              <p:tags r:id="rId6"/>
            </p:custDataLst>
          </p:nvPr>
        </p:nvGrpSpPr>
        <p:grpSpPr>
          <a:xfrm rot="0">
            <a:off x="4193540" y="3051175"/>
            <a:ext cx="3629660" cy="3561080"/>
            <a:chOff x="789831" y="2387357"/>
            <a:chExt cx="2443055" cy="4029786"/>
          </a:xfrm>
          <a:solidFill>
            <a:schemeClr val="bg1">
              <a:alpha val="50000"/>
            </a:schemeClr>
          </a:solidFill>
        </p:grpSpPr>
        <p:sp>
          <p:nvSpPr>
            <p:cNvPr id="8" name="PA-剪去同侧角的矩形 23+"/>
            <p:cNvSpPr/>
            <p:nvPr>
              <p:custDataLst>
                <p:tags r:id="rId7"/>
              </p:custDataLst>
            </p:nvPr>
          </p:nvSpPr>
          <p:spPr>
            <a:xfrm>
              <a:off x="789831" y="2387357"/>
              <a:ext cx="2388048" cy="3973925"/>
            </a:xfrm>
            <a:prstGeom prst="snip2SameRect">
              <a:avLst>
                <a:gd name="adj1" fmla="val 5237"/>
                <a:gd name="adj2" fmla="val 0"/>
              </a:avLst>
            </a:prstGeom>
            <a:grpFill/>
            <a:ln w="12700" cap="flat" cmpd="sng" algn="ctr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  <a:effectLst>
              <a:outerShdw blurRad="266700" dist="266700" dir="16200000" rotWithShape="0">
                <a:srgbClr val="59AAED">
                  <a:alpha val="46000"/>
                </a:srgb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 kern="0" dirty="0">
                <a:solidFill>
                  <a:srgbClr val="FFFFFF"/>
                </a:solidFill>
                <a:latin typeface="思源黑体 CN Normal" panose="020B0400000000000000" charset="-122"/>
                <a:ea typeface="思源黑体 CN Normal" panose="020B0400000000000000" charset="-122"/>
              </a:endParaRPr>
            </a:p>
          </p:txBody>
        </p:sp>
        <p:sp>
          <p:nvSpPr>
            <p:cNvPr id="29" name="PA-剪去同侧角的矩形 3174"/>
            <p:cNvSpPr/>
            <p:nvPr>
              <p:custDataLst>
                <p:tags r:id="rId8"/>
              </p:custDataLst>
            </p:nvPr>
          </p:nvSpPr>
          <p:spPr>
            <a:xfrm>
              <a:off x="844838" y="2443218"/>
              <a:ext cx="2388048" cy="3973925"/>
            </a:xfrm>
            <a:prstGeom prst="snip2SameRect">
              <a:avLst>
                <a:gd name="adj1" fmla="val 5237"/>
                <a:gd name="adj2" fmla="val 0"/>
              </a:avLst>
            </a:prstGeom>
            <a:grpFill/>
            <a:ln w="12700" cap="flat" cmpd="sng" algn="ctr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 kern="0" dirty="0">
                <a:solidFill>
                  <a:srgbClr val="FFFFFF"/>
                </a:solidFill>
                <a:latin typeface="思源黑体 CN Normal" panose="020B0400000000000000" charset="-122"/>
                <a:ea typeface="思源黑体 CN Normal" panose="020B0400000000000000" charset="-122"/>
              </a:endParaRPr>
            </a:p>
          </p:txBody>
        </p:sp>
      </p:grpSp>
      <p:grpSp>
        <p:nvGrpSpPr>
          <p:cNvPr id="30" name="PA-原创小红书雷点PPT禁止盗用"/>
          <p:cNvGrpSpPr/>
          <p:nvPr>
            <p:custDataLst>
              <p:tags r:id="rId9"/>
            </p:custDataLst>
          </p:nvPr>
        </p:nvGrpSpPr>
        <p:grpSpPr>
          <a:xfrm rot="0">
            <a:off x="250825" y="3051175"/>
            <a:ext cx="3629660" cy="3561080"/>
            <a:chOff x="789831" y="2387357"/>
            <a:chExt cx="2443055" cy="4029786"/>
          </a:xfrm>
          <a:solidFill>
            <a:schemeClr val="bg1">
              <a:alpha val="50000"/>
            </a:schemeClr>
          </a:solidFill>
        </p:grpSpPr>
        <p:sp>
          <p:nvSpPr>
            <p:cNvPr id="31" name="PA-剪去同侧角的矩形 23+"/>
            <p:cNvSpPr/>
            <p:nvPr>
              <p:custDataLst>
                <p:tags r:id="rId10"/>
              </p:custDataLst>
            </p:nvPr>
          </p:nvSpPr>
          <p:spPr>
            <a:xfrm>
              <a:off x="789831" y="2387357"/>
              <a:ext cx="2388048" cy="3973925"/>
            </a:xfrm>
            <a:prstGeom prst="snip2SameRect">
              <a:avLst>
                <a:gd name="adj1" fmla="val 5237"/>
                <a:gd name="adj2" fmla="val 0"/>
              </a:avLst>
            </a:prstGeom>
            <a:grpFill/>
            <a:ln w="12700" cap="flat" cmpd="sng" algn="ctr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  <a:effectLst>
              <a:outerShdw blurRad="266700" dist="266700" dir="16200000" rotWithShape="0">
                <a:srgbClr val="59AAED">
                  <a:alpha val="46000"/>
                </a:srgb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 kern="0" dirty="0">
                <a:solidFill>
                  <a:srgbClr val="FFFFFF"/>
                </a:solidFill>
                <a:latin typeface="思源黑体 CN Normal" panose="020B0400000000000000" charset="-122"/>
                <a:ea typeface="思源黑体 CN Normal" panose="020B0400000000000000" charset="-122"/>
              </a:endParaRPr>
            </a:p>
          </p:txBody>
        </p:sp>
        <p:sp>
          <p:nvSpPr>
            <p:cNvPr id="32" name="PA-剪去同侧角的矩形 3174"/>
            <p:cNvSpPr/>
            <p:nvPr>
              <p:custDataLst>
                <p:tags r:id="rId11"/>
              </p:custDataLst>
            </p:nvPr>
          </p:nvSpPr>
          <p:spPr>
            <a:xfrm>
              <a:off x="844838" y="2443218"/>
              <a:ext cx="2388048" cy="3973925"/>
            </a:xfrm>
            <a:prstGeom prst="snip2SameRect">
              <a:avLst>
                <a:gd name="adj1" fmla="val 5237"/>
                <a:gd name="adj2" fmla="val 0"/>
              </a:avLst>
            </a:prstGeom>
            <a:grpFill/>
            <a:ln w="12700" cap="flat" cmpd="sng" algn="ctr">
              <a:solidFill>
                <a:schemeClr val="accent1">
                  <a:lumMod val="75000"/>
                </a:schemeClr>
              </a:solidFill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/>
              <a:endParaRPr lang="zh-CN" altLang="en-US" kern="0" dirty="0">
                <a:solidFill>
                  <a:srgbClr val="FFFFFF"/>
                </a:solidFill>
                <a:latin typeface="思源黑体 CN Normal" panose="020B0400000000000000" charset="-122"/>
                <a:ea typeface="思源黑体 CN Normal" panose="020B0400000000000000" charset="-122"/>
              </a:endParaRPr>
            </a:p>
          </p:txBody>
        </p:sp>
      </p:grpSp>
      <p:sp>
        <p:nvSpPr>
          <p:cNvPr id="3" name="文本框 2"/>
          <p:cNvSpPr txBox="1"/>
          <p:nvPr>
            <p:custDataLst>
              <p:tags r:id="rId12"/>
            </p:custDataLst>
          </p:nvPr>
        </p:nvSpPr>
        <p:spPr>
          <a:xfrm>
            <a:off x="423545" y="3789680"/>
            <a:ext cx="3457575" cy="277304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algn="l"/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识别任务一键出卡，用户只需确认任务准确</a:t>
            </a:r>
            <a:b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蓝心小</a:t>
            </a: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安排日程一键同步</a:t>
            </a:r>
            <a:endParaRPr lang="zh-CN" altLang="en-US" sz="2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/>
            <a:b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彻底打破传统表单手动录入的旧习，重塑为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自动化智能排期闭环</a:t>
            </a:r>
            <a:r>
              <a:rPr lang="en-US" altLang="zh-CN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endParaRPr lang="zh-CN" altLang="en-US" sz="2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13"/>
            </p:custDataLst>
          </p:nvPr>
        </p:nvSpPr>
        <p:spPr>
          <a:xfrm>
            <a:off x="482600" y="3187065"/>
            <a:ext cx="3084195" cy="60261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algn="ctr"/>
            <a:r>
              <a:rPr lang="zh-CN" altLang="en-US" sz="2800" b="1" dirty="0" smtClean="0">
                <a:ln w="15875"/>
                <a:gradFill>
                  <a:gsLst>
                    <a:gs pos="0">
                      <a:schemeClr val="accent1">
                        <a:lumOff val="-19988"/>
                        <a:satOff val="20000"/>
                      </a:schemeClr>
                    </a:gs>
                    <a:gs pos="100000">
                      <a:schemeClr val="accent1">
                        <a:lumOff val="15000"/>
                        <a:satOff val="-14988"/>
                      </a:schemeClr>
                    </a:gs>
                  </a:gsLst>
                  <a:lin ang="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业务流程的重构</a:t>
            </a:r>
            <a:endParaRPr lang="zh-CN" altLang="en-US" sz="2800" b="1" dirty="0" smtClean="0">
              <a:ln w="15875"/>
              <a:gradFill>
                <a:gsLst>
                  <a:gs pos="0">
                    <a:schemeClr val="accent1">
                      <a:lumOff val="-19988"/>
                      <a:satOff val="20000"/>
                    </a:schemeClr>
                  </a:gs>
                  <a:gs pos="100000">
                    <a:schemeClr val="accent1">
                      <a:lumOff val="15000"/>
                      <a:satOff val="-14988"/>
                    </a:schemeClr>
                  </a:gs>
                </a:gsLst>
                <a:lin ang="0" scaled="0"/>
              </a:gradFill>
              <a:effectLst/>
              <a:latin typeface="微软雅黑" panose="020B0503020204020204" charset="-122"/>
              <a:ea typeface="微软雅黑" panose="020B0503020204020204" charset="-122"/>
              <a:cs typeface="演示流云楷" panose="02000600000000000000" pitchFamily="2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4"/>
            </p:custDataLst>
          </p:nvPr>
        </p:nvSpPr>
        <p:spPr>
          <a:xfrm>
            <a:off x="4507230" y="3187065"/>
            <a:ext cx="3084195" cy="60261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algn="ctr"/>
            <a:r>
              <a:rPr lang="zh-CN" altLang="en-US" sz="2800" b="1" dirty="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界面美学的融合</a:t>
            </a:r>
            <a:endParaRPr lang="zh-CN" altLang="en-US" sz="2800" b="1" dirty="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微软雅黑" panose="020B0503020204020204" charset="-122"/>
              <a:ea typeface="微软雅黑" panose="020B0503020204020204" charset="-122"/>
              <a:cs typeface="演示流云楷" panose="02000600000000000000" pitchFamily="2" charset="-122"/>
            </a:endParaRPr>
          </a:p>
          <a:p>
            <a:pPr algn="ctr"/>
            <a:endParaRPr lang="zh-CN" altLang="en-US" sz="2800" b="1" dirty="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微软雅黑" panose="020B0503020204020204" charset="-122"/>
              <a:ea typeface="微软雅黑" panose="020B0503020204020204" charset="-122"/>
              <a:cs typeface="演示流云楷" panose="02000600000000000000" pitchFamily="2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15"/>
            </p:custDataLst>
          </p:nvPr>
        </p:nvSpPr>
        <p:spPr>
          <a:xfrm>
            <a:off x="4351655" y="3789680"/>
            <a:ext cx="3389630" cy="244030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algn="l"/>
            <a:r>
              <a:rPr lang="zh-CN" altLang="en-US" sz="20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设计语言：</a:t>
            </a:r>
            <a:r>
              <a:rPr lang="zh-CN" altLang="en-US" sz="2000" b="1" dirty="0" smtClean="0">
                <a:gradFill>
                  <a:gsLst>
                    <a:gs pos="100000">
                      <a:srgbClr val="F5C5D6"/>
                    </a:gs>
                    <a:gs pos="0">
                      <a:srgbClr val="9A97EF"/>
                    </a:gs>
                  </a:gsLst>
                  <a:lin ang="27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无界卡片美学</a:t>
            </a: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➔</a:t>
            </a: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悬浮层级</a:t>
            </a: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➔</a:t>
            </a: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原子通知流转。</a:t>
            </a:r>
            <a:endParaRPr lang="zh-CN" altLang="en-US" sz="2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/>
            <a:endParaRPr lang="zh-CN" altLang="en-US" sz="2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/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全面适配</a:t>
            </a: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OriginOS 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极简美学，将</a:t>
            </a: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原子</a:t>
            </a: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概念具象化为卡片语言。</a:t>
            </a:r>
            <a:endParaRPr lang="zh-CN" altLang="en-US" sz="2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16"/>
            </p:custDataLst>
          </p:nvPr>
        </p:nvSpPr>
        <p:spPr>
          <a:xfrm>
            <a:off x="8427085" y="3187065"/>
            <a:ext cx="3084195" cy="60261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algn="ctr"/>
            <a:r>
              <a:rPr lang="zh-CN" altLang="en-US" sz="2800" b="1" dirty="0" smtClean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交互逻辑的升维</a:t>
            </a:r>
            <a:endParaRPr lang="zh-CN" altLang="en-US" sz="2800" b="1" dirty="0" smtClean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latin typeface="微软雅黑" panose="020B0503020204020204" charset="-122"/>
              <a:ea typeface="微软雅黑" panose="020B0503020204020204" charset="-122"/>
              <a:cs typeface="演示流云楷" panose="02000600000000000000" pitchFamily="2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17"/>
            </p:custDataLst>
          </p:nvPr>
        </p:nvSpPr>
        <p:spPr>
          <a:xfrm>
            <a:off x="8317865" y="3789680"/>
            <a:ext cx="3337560" cy="229235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algn="l"/>
            <a:r>
              <a:rPr lang="zh-CN" altLang="en-US" sz="20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闭环体验：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任务原子直接锚定于系统小组件，消灭规划摩擦力。</a:t>
            </a:r>
            <a:endParaRPr lang="zh-CN" altLang="en-US" sz="2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/>
            <a:endParaRPr lang="zh-CN" altLang="en-US" sz="2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/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将</a:t>
            </a:r>
            <a:r>
              <a:rPr lang="en-US" altLang="zh-CN" sz="2000" dirty="0" smtClean="0">
                <a:solidFill>
                  <a:srgbClr val="67C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000" b="1" dirty="0" smtClean="0">
                <a:gradFill>
                  <a:gsLst>
                    <a:gs pos="0">
                      <a:srgbClr val="BDD4F6"/>
                    </a:gs>
                    <a:gs pos="100000">
                      <a:srgbClr val="4D8DE5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数字孪生</a:t>
            </a:r>
            <a:r>
              <a:rPr lang="en-US" altLang="zh-CN" sz="2000" b="1" dirty="0" smtClean="0">
                <a:gradFill>
                  <a:gsLst>
                    <a:gs pos="0">
                      <a:srgbClr val="BDD4F6"/>
                    </a:gs>
                    <a:gs pos="100000">
                      <a:srgbClr val="4D8DE5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理念贯穿于人机协作的每一个数字触点。</a:t>
            </a:r>
            <a:endParaRPr lang="zh-CN" altLang="en-US" sz="2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PA-文本框 14"/>
          <p:cNvSpPr txBox="1"/>
          <p:nvPr>
            <p:custDataLst>
              <p:tags r:id="rId18"/>
            </p:custDataLst>
          </p:nvPr>
        </p:nvSpPr>
        <p:spPr>
          <a:xfrm>
            <a:off x="165100" y="260985"/>
            <a:ext cx="2611120" cy="866140"/>
          </a:xfrm>
          <a:prstGeom prst="rect">
            <a:avLst/>
          </a:prstGeom>
          <a:noFill/>
        </p:spPr>
        <p:txBody>
          <a:bodyPr wrap="none" lIns="91417" tIns="45709" rIns="91417" bIns="45709" rtlCol="0">
            <a:noAutofit/>
          </a:bodyPr>
          <a:lstStyle>
            <a:defPPr>
              <a:defRPr lang="zh-CN"/>
            </a:defPPr>
            <a:lvl1pPr lvl="0" algn="dist">
              <a:defRPr sz="2400" b="1">
                <a:solidFill>
                  <a:srgbClr val="0E419C"/>
                </a:solidFill>
                <a:latin typeface="微软雅黑" panose="020B0503020204020204" charset="-122"/>
                <a:cs typeface="+mn-ea"/>
              </a:defRPr>
            </a:lvl1pPr>
          </a:lstStyle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设计理念</a:t>
            </a: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贯穿</a:t>
            </a:r>
            <a:endParaRPr kumimoji="1" lang="zh-CN" altLang="en-US" sz="400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effectLst/>
              <a:uLnTx/>
              <a:uFillTx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41" name="图片 14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18350" y="-457835"/>
            <a:ext cx="4092575" cy="230378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82600" y="2106930"/>
            <a:ext cx="9333865" cy="6832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让工具回归工具本身，实现从</a:t>
            </a:r>
            <a:r>
              <a:rPr lang="en-US" altLang="zh-CN" sz="2400" b="1"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"</a:t>
            </a:r>
            <a:r>
              <a:rPr lang="zh-CN" altLang="en-US" sz="2400" b="1"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主动设置</a:t>
            </a:r>
            <a:r>
              <a:rPr lang="en-US" altLang="zh-CN" sz="2400" b="1"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"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向</a:t>
            </a:r>
            <a:r>
              <a:rPr lang="en-US" altLang="zh-CN" sz="2400" b="1"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"</a:t>
            </a:r>
            <a:r>
              <a:rPr lang="zh-CN" altLang="en-US" sz="2400" b="1"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被动确认</a:t>
            </a:r>
            <a:r>
              <a:rPr lang="en-US" altLang="zh-CN" sz="2400" b="1"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"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的转变。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custDataLst>
      <p:tags r:id="rId20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81" name="PA-原创小红书雷点PPT禁止盗用"/>
          <p:cNvSpPr/>
          <p:nvPr>
            <p:custDataLst>
              <p:tags r:id="rId2"/>
            </p:custDataLst>
          </p:nvPr>
        </p:nvSpPr>
        <p:spPr>
          <a:xfrm>
            <a:off x="992459" y="5572096"/>
            <a:ext cx="10109995" cy="1086543"/>
          </a:xfrm>
          <a:prstGeom prst="trapezoid">
            <a:avLst>
              <a:gd name="adj" fmla="val 185809"/>
            </a:avLst>
          </a:prstGeom>
          <a:gradFill flip="none" rotWithShape="1">
            <a:gsLst>
              <a:gs pos="24000">
                <a:srgbClr val="4874CB">
                  <a:alpha val="24000"/>
                </a:srgbClr>
              </a:gs>
              <a:gs pos="100000">
                <a:srgbClr val="4874CB">
                  <a:alpha val="0"/>
                </a:srgbClr>
              </a:gs>
            </a:gsLst>
            <a:lin ang="16200000" scaled="1"/>
            <a:tileRect/>
          </a:gradFill>
          <a:ln w="12700">
            <a:gradFill>
              <a:gsLst>
                <a:gs pos="17000">
                  <a:srgbClr val="2C885E">
                    <a:alpha val="2000"/>
                  </a:srgbClr>
                </a:gs>
                <a:gs pos="100000">
                  <a:srgbClr val="339F6E">
                    <a:alpha val="60000"/>
                  </a:srgbClr>
                </a:gs>
              </a:gsLst>
              <a:lin ang="5400000" scaled="1"/>
            </a:gradFill>
          </a:ln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endParaRPr lang="zh-CN" altLang="en-US" sz="6600" kern="0" dirty="0">
              <a:solidFill>
                <a:srgbClr val="2F2F2F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汉仪雅酷黑 55W" panose="020B0504020202020204" charset="-122"/>
              <a:ea typeface="汉仪雅酷黑 55W" panose="020B0504020202020204" charset="-122"/>
            </a:endParaRPr>
          </a:p>
        </p:txBody>
      </p:sp>
      <p:pic>
        <p:nvPicPr>
          <p:cNvPr id="20" name="PA-原创小红书雷点PPT禁止盗用" descr="查看图片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 cstate="screen">
            <a:alphaModFix amt="35000"/>
          </a:blip>
          <a:srcRect/>
          <a:stretch>
            <a:fillRect/>
          </a:stretch>
        </p:blipFill>
        <p:spPr bwMode="auto">
          <a:xfrm rot="16200000">
            <a:off x="3382146" y="1464650"/>
            <a:ext cx="5483686" cy="5608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A-原创小红书雷点PPT禁止盗用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 cstate="screen"/>
          <a:stretch>
            <a:fillRect/>
          </a:stretch>
        </p:blipFill>
        <p:spPr>
          <a:xfrm flipH="1">
            <a:off x="4497230" y="4344404"/>
            <a:ext cx="3683889" cy="1707578"/>
          </a:xfrm>
          <a:prstGeom prst="rect">
            <a:avLst/>
          </a:prstGeom>
        </p:spPr>
      </p:pic>
      <p:sp>
        <p:nvSpPr>
          <p:cNvPr id="5" name="PA-原创小红书雷点PPT禁止盗用"/>
          <p:cNvSpPr/>
          <p:nvPr>
            <p:custDataLst>
              <p:tags r:id="rId7"/>
            </p:custDataLst>
          </p:nvPr>
        </p:nvSpPr>
        <p:spPr>
          <a:xfrm>
            <a:off x="630555" y="1465580"/>
            <a:ext cx="10888345" cy="1672590"/>
          </a:xfrm>
          <a:prstGeom prst="roundRect">
            <a:avLst>
              <a:gd name="adj" fmla="val 6009"/>
            </a:avLst>
          </a:prstGeom>
          <a:solidFill>
            <a:sysClr val="window" lastClr="FFFFFF">
              <a:alpha val="85000"/>
            </a:sysClr>
          </a:solidFill>
          <a:ln w="12700" cap="flat" cmpd="sng" algn="ctr">
            <a:noFill/>
            <a:prstDash val="solid"/>
            <a:miter lim="800000"/>
          </a:ln>
          <a:effectLst>
            <a:outerShdw blurRad="266700" dist="38100" dir="5400000" sx="101000" sy="101000" algn="t" rotWithShape="0">
              <a:srgbClr val="4874CB">
                <a:alpha val="2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6" name="PA-原创小红书雷点PPT禁止盗用"/>
          <p:cNvGrpSpPr/>
          <p:nvPr>
            <p:custDataLst>
              <p:tags r:id="rId8"/>
            </p:custDataLst>
          </p:nvPr>
        </p:nvGrpSpPr>
        <p:grpSpPr>
          <a:xfrm>
            <a:off x="11164138" y="1440424"/>
            <a:ext cx="381669" cy="250981"/>
            <a:chOff x="5356225" y="5026660"/>
            <a:chExt cx="476885" cy="221615"/>
          </a:xfrm>
        </p:grpSpPr>
        <p:cxnSp>
          <p:nvCxnSpPr>
            <p:cNvPr id="7" name="PA-直接连接符 3171"/>
            <p:cNvCxnSpPr/>
            <p:nvPr>
              <p:custDataLst>
                <p:tags r:id="rId9"/>
              </p:custDataLst>
            </p:nvPr>
          </p:nvCxnSpPr>
          <p:spPr>
            <a:xfrm rot="10800000" flipV="1">
              <a:off x="5356225" y="5028848"/>
              <a:ext cx="381634" cy="156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8" name="PA-直接连接符 3172"/>
            <p:cNvCxnSpPr/>
            <p:nvPr>
              <p:custDataLst>
                <p:tags r:id="rId10"/>
              </p:custDataLst>
            </p:nvPr>
          </p:nvCxnSpPr>
          <p:spPr>
            <a:xfrm rot="10800000">
              <a:off x="5829293" y="5119453"/>
              <a:ext cx="0" cy="128822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9" name="PA-直接连接符 3173"/>
            <p:cNvCxnSpPr/>
            <p:nvPr>
              <p:custDataLst>
                <p:tags r:id="rId11"/>
              </p:custDataLst>
            </p:nvPr>
          </p:nvCxnSpPr>
          <p:spPr>
            <a:xfrm rot="10800000">
              <a:off x="5731165" y="5026660"/>
              <a:ext cx="101945" cy="99351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</p:grpSp>
      <p:grpSp>
        <p:nvGrpSpPr>
          <p:cNvPr id="10" name="PA-原创小红书雷点PPT禁止盗用"/>
          <p:cNvGrpSpPr/>
          <p:nvPr>
            <p:custDataLst>
              <p:tags r:id="rId12"/>
            </p:custDataLst>
          </p:nvPr>
        </p:nvGrpSpPr>
        <p:grpSpPr>
          <a:xfrm flipH="1">
            <a:off x="633317" y="1471541"/>
            <a:ext cx="381669" cy="250981"/>
            <a:chOff x="5356225" y="5026660"/>
            <a:chExt cx="476885" cy="221615"/>
          </a:xfrm>
        </p:grpSpPr>
        <p:cxnSp>
          <p:nvCxnSpPr>
            <p:cNvPr id="11" name="PA-直接连接符 3175"/>
            <p:cNvCxnSpPr/>
            <p:nvPr>
              <p:custDataLst>
                <p:tags r:id="rId13"/>
              </p:custDataLst>
            </p:nvPr>
          </p:nvCxnSpPr>
          <p:spPr>
            <a:xfrm rot="10800000" flipV="1">
              <a:off x="5356225" y="5028848"/>
              <a:ext cx="381634" cy="156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12" name="PA-直接连接符 3176"/>
            <p:cNvCxnSpPr/>
            <p:nvPr>
              <p:custDataLst>
                <p:tags r:id="rId14"/>
              </p:custDataLst>
            </p:nvPr>
          </p:nvCxnSpPr>
          <p:spPr>
            <a:xfrm rot="10800000">
              <a:off x="5829293" y="5119453"/>
              <a:ext cx="0" cy="128822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13" name="PA-直接连接符 3177"/>
            <p:cNvCxnSpPr/>
            <p:nvPr>
              <p:custDataLst>
                <p:tags r:id="rId15"/>
              </p:custDataLst>
            </p:nvPr>
          </p:nvCxnSpPr>
          <p:spPr>
            <a:xfrm rot="10800000">
              <a:off x="5731165" y="5026660"/>
              <a:ext cx="101945" cy="99351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</p:grpSp>
      <p:grpSp>
        <p:nvGrpSpPr>
          <p:cNvPr id="14" name="PA-原创小红书雷点PPT禁止盗用"/>
          <p:cNvGrpSpPr/>
          <p:nvPr>
            <p:custDataLst>
              <p:tags r:id="rId16"/>
            </p:custDataLst>
          </p:nvPr>
        </p:nvGrpSpPr>
        <p:grpSpPr>
          <a:xfrm flipV="1">
            <a:off x="11158903" y="2827985"/>
            <a:ext cx="381669" cy="250981"/>
            <a:chOff x="5356225" y="5026660"/>
            <a:chExt cx="476885" cy="221615"/>
          </a:xfrm>
        </p:grpSpPr>
        <p:cxnSp>
          <p:nvCxnSpPr>
            <p:cNvPr id="15" name="PA-直接连接符 3179"/>
            <p:cNvCxnSpPr/>
            <p:nvPr>
              <p:custDataLst>
                <p:tags r:id="rId17"/>
              </p:custDataLst>
            </p:nvPr>
          </p:nvCxnSpPr>
          <p:spPr>
            <a:xfrm rot="10800000" flipV="1">
              <a:off x="5356225" y="5028848"/>
              <a:ext cx="381634" cy="156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17" name="PA-直接连接符 3180"/>
            <p:cNvCxnSpPr/>
            <p:nvPr>
              <p:custDataLst>
                <p:tags r:id="rId18"/>
              </p:custDataLst>
            </p:nvPr>
          </p:nvCxnSpPr>
          <p:spPr>
            <a:xfrm rot="10800000">
              <a:off x="5829293" y="5119453"/>
              <a:ext cx="0" cy="128822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22" name="PA-直接连接符 3181"/>
            <p:cNvCxnSpPr/>
            <p:nvPr>
              <p:custDataLst>
                <p:tags r:id="rId19"/>
              </p:custDataLst>
            </p:nvPr>
          </p:nvCxnSpPr>
          <p:spPr>
            <a:xfrm rot="10800000">
              <a:off x="5731165" y="5026660"/>
              <a:ext cx="101945" cy="99351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</p:grpSp>
      <p:grpSp>
        <p:nvGrpSpPr>
          <p:cNvPr id="23" name="PA-原创小红书雷点PPT禁止盗用"/>
          <p:cNvGrpSpPr/>
          <p:nvPr>
            <p:custDataLst>
              <p:tags r:id="rId20"/>
            </p:custDataLst>
          </p:nvPr>
        </p:nvGrpSpPr>
        <p:grpSpPr>
          <a:xfrm flipH="1" flipV="1">
            <a:off x="628096" y="2830524"/>
            <a:ext cx="381669" cy="250981"/>
            <a:chOff x="5356225" y="5026660"/>
            <a:chExt cx="476885" cy="221615"/>
          </a:xfrm>
        </p:grpSpPr>
        <p:cxnSp>
          <p:nvCxnSpPr>
            <p:cNvPr id="26" name="PA-直接连接符 3183"/>
            <p:cNvCxnSpPr/>
            <p:nvPr>
              <p:custDataLst>
                <p:tags r:id="rId21"/>
              </p:custDataLst>
            </p:nvPr>
          </p:nvCxnSpPr>
          <p:spPr>
            <a:xfrm rot="10800000" flipV="1">
              <a:off x="5356225" y="5028848"/>
              <a:ext cx="381634" cy="156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28" name="PA-直接连接符 3184"/>
            <p:cNvCxnSpPr/>
            <p:nvPr>
              <p:custDataLst>
                <p:tags r:id="rId22"/>
              </p:custDataLst>
            </p:nvPr>
          </p:nvCxnSpPr>
          <p:spPr>
            <a:xfrm rot="10800000">
              <a:off x="5829293" y="5119453"/>
              <a:ext cx="0" cy="128822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  <p:cxnSp>
          <p:nvCxnSpPr>
            <p:cNvPr id="29" name="PA-直接连接符 3185"/>
            <p:cNvCxnSpPr/>
            <p:nvPr>
              <p:custDataLst>
                <p:tags r:id="rId23"/>
              </p:custDataLst>
            </p:nvPr>
          </p:nvCxnSpPr>
          <p:spPr>
            <a:xfrm rot="10800000">
              <a:off x="5731165" y="5026660"/>
              <a:ext cx="101945" cy="99351"/>
            </a:xfrm>
            <a:prstGeom prst="line">
              <a:avLst/>
            </a:prstGeom>
            <a:noFill/>
            <a:ln w="31750" cap="flat" cmpd="sng" algn="ctr">
              <a:solidFill>
                <a:srgbClr val="4874CB"/>
              </a:solidFill>
              <a:prstDash val="solid"/>
              <a:miter lim="800000"/>
            </a:ln>
            <a:effectLst/>
          </p:spPr>
        </p:cxnSp>
      </p:grpSp>
      <p:sp>
        <p:nvSpPr>
          <p:cNvPr id="31" name="PA-剪去对角的矩形 106"/>
          <p:cNvSpPr/>
          <p:nvPr>
            <p:custDataLst>
              <p:tags r:id="rId24"/>
            </p:custDataLst>
          </p:nvPr>
        </p:nvSpPr>
        <p:spPr>
          <a:xfrm>
            <a:off x="1183640" y="1303655"/>
            <a:ext cx="2922905" cy="476885"/>
          </a:xfrm>
          <a:prstGeom prst="snip2DiagRect">
            <a:avLst>
              <a:gd name="adj1" fmla="val 0"/>
              <a:gd name="adj2" fmla="val 25945"/>
            </a:avLst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33" name="PA-原创小红书雷点PPT禁止盗用" descr="黑暗中的灯光  描述已自动生成"/>
          <p:cNvPicPr>
            <a:picLocks noChangeAspect="1"/>
          </p:cNvPicPr>
          <p:nvPr>
            <p:custDataLst>
              <p:tags r:id="rId25"/>
            </p:custDataLst>
          </p:nvPr>
        </p:nvPicPr>
        <p:blipFill rotWithShape="1">
          <a:blip r:embed="rId26" cstate="screen">
            <a:duotone>
              <a:srgbClr val="FFC00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1821658" y="1498873"/>
            <a:ext cx="3274537" cy="500347"/>
          </a:xfrm>
          <a:prstGeom prst="rect">
            <a:avLst/>
          </a:prstGeom>
          <a:effectLst/>
        </p:spPr>
      </p:pic>
      <p:sp>
        <p:nvSpPr>
          <p:cNvPr id="34" name="PA-原创小红书雷点PPT禁止盗用"/>
          <p:cNvSpPr/>
          <p:nvPr>
            <p:custDataLst>
              <p:tags r:id="rId28"/>
            </p:custDataLst>
          </p:nvPr>
        </p:nvSpPr>
        <p:spPr>
          <a:xfrm>
            <a:off x="568960" y="3581400"/>
            <a:ext cx="5508625" cy="3109595"/>
          </a:xfrm>
          <a:prstGeom prst="roundRect">
            <a:avLst>
              <a:gd name="adj" fmla="val 5621"/>
            </a:avLst>
          </a:prstGeom>
          <a:solidFill>
            <a:sysClr val="window" lastClr="FFFFFF">
              <a:alpha val="85000"/>
            </a:sysClr>
          </a:solidFill>
          <a:ln w="12700" cap="flat" cmpd="sng" algn="ctr">
            <a:noFill/>
            <a:prstDash val="solid"/>
            <a:miter lim="800000"/>
          </a:ln>
          <a:effectLst>
            <a:outerShdw blurRad="266700" dist="38100" dir="5400000" sx="101000" sy="101000" algn="t" rotWithShape="0">
              <a:srgbClr val="4874CB">
                <a:alpha val="2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24" name="PA-原创小红书雷点PPT禁止盗用"/>
          <p:cNvGrpSpPr/>
          <p:nvPr>
            <p:custDataLst>
              <p:tags r:id="rId29"/>
            </p:custDataLst>
          </p:nvPr>
        </p:nvGrpSpPr>
        <p:grpSpPr>
          <a:xfrm>
            <a:off x="565785" y="3580765"/>
            <a:ext cx="454660" cy="3132455"/>
            <a:chOff x="633033" y="3523029"/>
            <a:chExt cx="409036" cy="1876375"/>
          </a:xfrm>
        </p:grpSpPr>
        <p:grpSp>
          <p:nvGrpSpPr>
            <p:cNvPr id="125" name="组合 124"/>
            <p:cNvGrpSpPr/>
            <p:nvPr/>
          </p:nvGrpSpPr>
          <p:grpSpPr>
            <a:xfrm flipH="1">
              <a:off x="633033" y="3523029"/>
              <a:ext cx="381669" cy="250981"/>
              <a:chOff x="5356225" y="5026660"/>
              <a:chExt cx="476885" cy="221615"/>
            </a:xfrm>
          </p:grpSpPr>
          <p:cxnSp>
            <p:nvCxnSpPr>
              <p:cNvPr id="1031" name="PA-直接连接符 3192"/>
              <p:cNvCxnSpPr/>
              <p:nvPr>
                <p:custDataLst>
                  <p:tags r:id="rId30"/>
                </p:custDataLst>
              </p:nvPr>
            </p:nvCxnSpPr>
            <p:spPr>
              <a:xfrm rot="10800000" flipV="1">
                <a:off x="5356225" y="5028848"/>
                <a:ext cx="381634" cy="156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32" name="PA-直接连接符 3193"/>
              <p:cNvCxnSpPr/>
              <p:nvPr>
                <p:custDataLst>
                  <p:tags r:id="rId31"/>
                </p:custDataLst>
              </p:nvPr>
            </p:nvCxnSpPr>
            <p:spPr>
              <a:xfrm rot="10800000">
                <a:off x="5829293" y="5119453"/>
                <a:ext cx="0" cy="128822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33" name="PA-直接连接符 3194"/>
              <p:cNvCxnSpPr/>
              <p:nvPr>
                <p:custDataLst>
                  <p:tags r:id="rId32"/>
                </p:custDataLst>
              </p:nvPr>
            </p:nvCxnSpPr>
            <p:spPr>
              <a:xfrm rot="10800000">
                <a:off x="5731165" y="5026660"/>
                <a:ext cx="101945" cy="99351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126" name="组合 125"/>
            <p:cNvGrpSpPr/>
            <p:nvPr/>
          </p:nvGrpSpPr>
          <p:grpSpPr>
            <a:xfrm flipH="1" flipV="1">
              <a:off x="660400" y="5148423"/>
              <a:ext cx="381669" cy="250981"/>
              <a:chOff x="5356225" y="5026660"/>
              <a:chExt cx="476885" cy="221615"/>
            </a:xfrm>
          </p:grpSpPr>
          <p:cxnSp>
            <p:nvCxnSpPr>
              <p:cNvPr id="1027" name="PA-直接连接符 3189"/>
              <p:cNvCxnSpPr/>
              <p:nvPr>
                <p:custDataLst>
                  <p:tags r:id="rId33"/>
                </p:custDataLst>
              </p:nvPr>
            </p:nvCxnSpPr>
            <p:spPr>
              <a:xfrm rot="10800000" flipV="1">
                <a:off x="5356225" y="5028848"/>
                <a:ext cx="381634" cy="156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29" name="PA-直接连接符 3190"/>
              <p:cNvCxnSpPr/>
              <p:nvPr>
                <p:custDataLst>
                  <p:tags r:id="rId34"/>
                </p:custDataLst>
              </p:nvPr>
            </p:nvCxnSpPr>
            <p:spPr>
              <a:xfrm rot="10800000">
                <a:off x="5829293" y="5119453"/>
                <a:ext cx="0" cy="128822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30" name="PA-直接连接符 3191"/>
              <p:cNvCxnSpPr/>
              <p:nvPr>
                <p:custDataLst>
                  <p:tags r:id="rId35"/>
                </p:custDataLst>
              </p:nvPr>
            </p:nvCxnSpPr>
            <p:spPr>
              <a:xfrm rot="10800000">
                <a:off x="5731165" y="5026660"/>
                <a:ext cx="101945" cy="99351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1034" name="PA-原创小红书雷点PPT禁止盗用"/>
          <p:cNvGrpSpPr/>
          <p:nvPr>
            <p:custDataLst>
              <p:tags r:id="rId36"/>
            </p:custDataLst>
          </p:nvPr>
        </p:nvGrpSpPr>
        <p:grpSpPr>
          <a:xfrm flipH="1">
            <a:off x="5662930" y="3581400"/>
            <a:ext cx="354965" cy="3081020"/>
            <a:chOff x="633033" y="3523029"/>
            <a:chExt cx="409036" cy="1876375"/>
          </a:xfrm>
        </p:grpSpPr>
        <p:grpSp>
          <p:nvGrpSpPr>
            <p:cNvPr id="1035" name="组合 1034"/>
            <p:cNvGrpSpPr/>
            <p:nvPr/>
          </p:nvGrpSpPr>
          <p:grpSpPr>
            <a:xfrm flipH="1">
              <a:off x="633033" y="3523029"/>
              <a:ext cx="381669" cy="250981"/>
              <a:chOff x="5356225" y="5026660"/>
              <a:chExt cx="476885" cy="221615"/>
            </a:xfrm>
          </p:grpSpPr>
          <p:cxnSp>
            <p:nvCxnSpPr>
              <p:cNvPr id="1040" name="PA-直接连接符 102"/>
              <p:cNvCxnSpPr/>
              <p:nvPr>
                <p:custDataLst>
                  <p:tags r:id="rId37"/>
                </p:custDataLst>
              </p:nvPr>
            </p:nvCxnSpPr>
            <p:spPr>
              <a:xfrm rot="10800000" flipV="1">
                <a:off x="5356225" y="5028848"/>
                <a:ext cx="381634" cy="156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41" name="PA-直接连接符 103"/>
              <p:cNvCxnSpPr/>
              <p:nvPr>
                <p:custDataLst>
                  <p:tags r:id="rId38"/>
                </p:custDataLst>
              </p:nvPr>
            </p:nvCxnSpPr>
            <p:spPr>
              <a:xfrm rot="10800000">
                <a:off x="5829293" y="5119453"/>
                <a:ext cx="0" cy="128822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42" name="PA-直接连接符 104"/>
              <p:cNvCxnSpPr/>
              <p:nvPr>
                <p:custDataLst>
                  <p:tags r:id="rId39"/>
                </p:custDataLst>
              </p:nvPr>
            </p:nvCxnSpPr>
            <p:spPr>
              <a:xfrm rot="10800000">
                <a:off x="5731165" y="5026660"/>
                <a:ext cx="101945" cy="99351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1036" name="组合 1035"/>
            <p:cNvGrpSpPr/>
            <p:nvPr/>
          </p:nvGrpSpPr>
          <p:grpSpPr>
            <a:xfrm flipH="1" flipV="1">
              <a:off x="660400" y="5148423"/>
              <a:ext cx="381669" cy="250981"/>
              <a:chOff x="5356225" y="5026660"/>
              <a:chExt cx="476885" cy="221615"/>
            </a:xfrm>
          </p:grpSpPr>
          <p:cxnSp>
            <p:nvCxnSpPr>
              <p:cNvPr id="1037" name="PA-直接连接符 3198"/>
              <p:cNvCxnSpPr/>
              <p:nvPr>
                <p:custDataLst>
                  <p:tags r:id="rId40"/>
                </p:custDataLst>
              </p:nvPr>
            </p:nvCxnSpPr>
            <p:spPr>
              <a:xfrm rot="10800000" flipV="1">
                <a:off x="5356225" y="5028848"/>
                <a:ext cx="381634" cy="156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38" name="PA-直接连接符 75"/>
              <p:cNvCxnSpPr/>
              <p:nvPr>
                <p:custDataLst>
                  <p:tags r:id="rId41"/>
                </p:custDataLst>
              </p:nvPr>
            </p:nvCxnSpPr>
            <p:spPr>
              <a:xfrm rot="10800000">
                <a:off x="5829293" y="5119453"/>
                <a:ext cx="0" cy="128822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039" name="PA-直接连接符 76"/>
              <p:cNvCxnSpPr/>
              <p:nvPr>
                <p:custDataLst>
                  <p:tags r:id="rId42"/>
                </p:custDataLst>
              </p:nvPr>
            </p:nvCxnSpPr>
            <p:spPr>
              <a:xfrm rot="10800000">
                <a:off x="5731165" y="5026660"/>
                <a:ext cx="101945" cy="99351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</p:grpSp>
      </p:grpSp>
      <p:sp>
        <p:nvSpPr>
          <p:cNvPr id="36" name="PA-剪去对角的矩形 108"/>
          <p:cNvSpPr/>
          <p:nvPr>
            <p:custDataLst>
              <p:tags r:id="rId43"/>
            </p:custDataLst>
          </p:nvPr>
        </p:nvSpPr>
        <p:spPr>
          <a:xfrm>
            <a:off x="1200150" y="3300095"/>
            <a:ext cx="2865120" cy="476885"/>
          </a:xfrm>
          <a:prstGeom prst="snip2DiagRect">
            <a:avLst>
              <a:gd name="adj1" fmla="val 0"/>
              <a:gd name="adj2" fmla="val 25945"/>
            </a:avLst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kern="0" dirty="0">
              <a:solidFill>
                <a:prstClr val="white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sp>
        <p:nvSpPr>
          <p:cNvPr id="38" name="PA-原创小红书雷点PPT禁止盗用" descr="小米手环5智能心率监测蓝牙男女款运动计步器支付宝天气压力睡眠手表手环4升级-tmall.com天猫"/>
          <p:cNvSpPr>
            <a:spLocks noChangeAspect="1" noChangeArrowheads="1"/>
          </p:cNvSpPr>
          <p:nvPr>
            <p:custDataLst>
              <p:tags r:id="rId44"/>
            </p:custDataLst>
          </p:nvPr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prstClr val="black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39" name="PA-原创小红书雷点PPT禁止盗用" descr="黑暗中的灯光  描述已自动生成"/>
          <p:cNvPicPr>
            <a:picLocks noChangeAspect="1"/>
          </p:cNvPicPr>
          <p:nvPr>
            <p:custDataLst>
              <p:tags r:id="rId45"/>
            </p:custDataLst>
          </p:nvPr>
        </p:nvPicPr>
        <p:blipFill rotWithShape="1">
          <a:blip r:embed="rId26" cstate="screen">
            <a:duotone>
              <a:srgbClr val="FFC00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1583660" y="3522142"/>
            <a:ext cx="3274537" cy="500347"/>
          </a:xfrm>
          <a:prstGeom prst="rect">
            <a:avLst/>
          </a:prstGeom>
          <a:effectLst/>
        </p:spPr>
      </p:pic>
      <p:sp>
        <p:nvSpPr>
          <p:cNvPr id="40" name="PA-原创小红书雷点PPT禁止盗用"/>
          <p:cNvSpPr/>
          <p:nvPr>
            <p:custDataLst>
              <p:tags r:id="rId46"/>
            </p:custDataLst>
          </p:nvPr>
        </p:nvSpPr>
        <p:spPr>
          <a:xfrm>
            <a:off x="6309995" y="3559810"/>
            <a:ext cx="5508625" cy="3110230"/>
          </a:xfrm>
          <a:prstGeom prst="roundRect">
            <a:avLst>
              <a:gd name="adj" fmla="val 5621"/>
            </a:avLst>
          </a:prstGeom>
          <a:solidFill>
            <a:sysClr val="window" lastClr="FFFFFF">
              <a:alpha val="85000"/>
            </a:sysClr>
          </a:solidFill>
          <a:ln w="12700" cap="flat" cmpd="sng" algn="ctr">
            <a:noFill/>
            <a:prstDash val="solid"/>
            <a:miter lim="800000"/>
          </a:ln>
          <a:effectLst>
            <a:outerShdw blurRad="266700" dist="38100" dir="5400000" sx="101000" sy="101000" algn="t" rotWithShape="0">
              <a:srgbClr val="4874CB">
                <a:alpha val="2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50" name="PA-原创小红书雷点PPT禁止盗用"/>
          <p:cNvGrpSpPr/>
          <p:nvPr>
            <p:custDataLst>
              <p:tags r:id="rId47"/>
            </p:custDataLst>
          </p:nvPr>
        </p:nvGrpSpPr>
        <p:grpSpPr>
          <a:xfrm flipH="1">
            <a:off x="11471910" y="3590290"/>
            <a:ext cx="354965" cy="3083560"/>
            <a:chOff x="633033" y="3523029"/>
            <a:chExt cx="409036" cy="1876375"/>
          </a:xfrm>
        </p:grpSpPr>
        <p:grpSp>
          <p:nvGrpSpPr>
            <p:cNvPr id="53" name="组合 52"/>
            <p:cNvGrpSpPr/>
            <p:nvPr/>
          </p:nvGrpSpPr>
          <p:grpSpPr>
            <a:xfrm flipH="1">
              <a:off x="633033" y="3523029"/>
              <a:ext cx="381669" cy="250981"/>
              <a:chOff x="5356225" y="5026660"/>
              <a:chExt cx="476885" cy="221615"/>
            </a:xfrm>
          </p:grpSpPr>
          <p:cxnSp>
            <p:nvCxnSpPr>
              <p:cNvPr id="54" name="PA-直接连接符 102"/>
              <p:cNvCxnSpPr/>
              <p:nvPr>
                <p:custDataLst>
                  <p:tags r:id="rId48"/>
                </p:custDataLst>
              </p:nvPr>
            </p:nvCxnSpPr>
            <p:spPr>
              <a:xfrm rot="10800000" flipV="1">
                <a:off x="5356225" y="5028848"/>
                <a:ext cx="381634" cy="156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5" name="PA-直接连接符 103"/>
              <p:cNvCxnSpPr/>
              <p:nvPr>
                <p:custDataLst>
                  <p:tags r:id="rId49"/>
                </p:custDataLst>
              </p:nvPr>
            </p:nvCxnSpPr>
            <p:spPr>
              <a:xfrm rot="10800000">
                <a:off x="5829293" y="5119453"/>
                <a:ext cx="0" cy="128822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6" name="PA-直接连接符 104"/>
              <p:cNvCxnSpPr/>
              <p:nvPr>
                <p:custDataLst>
                  <p:tags r:id="rId50"/>
                </p:custDataLst>
              </p:nvPr>
            </p:nvCxnSpPr>
            <p:spPr>
              <a:xfrm rot="10800000">
                <a:off x="5731165" y="5026660"/>
                <a:ext cx="101945" cy="99351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57" name="组合 56"/>
            <p:cNvGrpSpPr/>
            <p:nvPr/>
          </p:nvGrpSpPr>
          <p:grpSpPr>
            <a:xfrm flipH="1" flipV="1">
              <a:off x="660400" y="5148423"/>
              <a:ext cx="381669" cy="250981"/>
              <a:chOff x="5356225" y="5026660"/>
              <a:chExt cx="476885" cy="221615"/>
            </a:xfrm>
          </p:grpSpPr>
          <p:cxnSp>
            <p:nvCxnSpPr>
              <p:cNvPr id="58" name="PA-直接连接符 3198"/>
              <p:cNvCxnSpPr/>
              <p:nvPr>
                <p:custDataLst>
                  <p:tags r:id="rId51"/>
                </p:custDataLst>
              </p:nvPr>
            </p:nvCxnSpPr>
            <p:spPr>
              <a:xfrm rot="10800000" flipV="1">
                <a:off x="5356225" y="5028848"/>
                <a:ext cx="381634" cy="156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9" name="PA-直接连接符 75"/>
              <p:cNvCxnSpPr/>
              <p:nvPr>
                <p:custDataLst>
                  <p:tags r:id="rId52"/>
                </p:custDataLst>
              </p:nvPr>
            </p:nvCxnSpPr>
            <p:spPr>
              <a:xfrm rot="10800000">
                <a:off x="5829293" y="5119453"/>
                <a:ext cx="0" cy="128822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0" name="PA-直接连接符 76"/>
              <p:cNvCxnSpPr/>
              <p:nvPr>
                <p:custDataLst>
                  <p:tags r:id="rId53"/>
                </p:custDataLst>
              </p:nvPr>
            </p:nvCxnSpPr>
            <p:spPr>
              <a:xfrm rot="10800000">
                <a:off x="5731165" y="5026660"/>
                <a:ext cx="101945" cy="99351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61" name="PA-原创小红书雷点PPT禁止盗用"/>
          <p:cNvGrpSpPr/>
          <p:nvPr>
            <p:custDataLst>
              <p:tags r:id="rId54"/>
            </p:custDataLst>
          </p:nvPr>
        </p:nvGrpSpPr>
        <p:grpSpPr>
          <a:xfrm>
            <a:off x="6306820" y="3585845"/>
            <a:ext cx="454660" cy="3124200"/>
            <a:chOff x="633033" y="3523029"/>
            <a:chExt cx="409036" cy="1876375"/>
          </a:xfrm>
        </p:grpSpPr>
        <p:grpSp>
          <p:nvGrpSpPr>
            <p:cNvPr id="62" name="组合 61"/>
            <p:cNvGrpSpPr/>
            <p:nvPr/>
          </p:nvGrpSpPr>
          <p:grpSpPr>
            <a:xfrm flipH="1">
              <a:off x="633033" y="3523029"/>
              <a:ext cx="381669" cy="250981"/>
              <a:chOff x="5356225" y="5026660"/>
              <a:chExt cx="476885" cy="221615"/>
            </a:xfrm>
          </p:grpSpPr>
          <p:cxnSp>
            <p:nvCxnSpPr>
              <p:cNvPr id="63" name="PA-直接连接符 3192"/>
              <p:cNvCxnSpPr/>
              <p:nvPr>
                <p:custDataLst>
                  <p:tags r:id="rId55"/>
                </p:custDataLst>
              </p:nvPr>
            </p:nvCxnSpPr>
            <p:spPr>
              <a:xfrm rot="10800000" flipV="1">
                <a:off x="5356225" y="5028848"/>
                <a:ext cx="381634" cy="156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4" name="PA-直接连接符 3193"/>
              <p:cNvCxnSpPr/>
              <p:nvPr>
                <p:custDataLst>
                  <p:tags r:id="rId56"/>
                </p:custDataLst>
              </p:nvPr>
            </p:nvCxnSpPr>
            <p:spPr>
              <a:xfrm rot="10800000">
                <a:off x="5829293" y="5119453"/>
                <a:ext cx="0" cy="128822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5" name="PA-直接连接符 3194"/>
              <p:cNvCxnSpPr/>
              <p:nvPr>
                <p:custDataLst>
                  <p:tags r:id="rId57"/>
                </p:custDataLst>
              </p:nvPr>
            </p:nvCxnSpPr>
            <p:spPr>
              <a:xfrm rot="10800000">
                <a:off x="5731165" y="5026660"/>
                <a:ext cx="101945" cy="99351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66" name="组合 65"/>
            <p:cNvGrpSpPr/>
            <p:nvPr/>
          </p:nvGrpSpPr>
          <p:grpSpPr>
            <a:xfrm flipH="1" flipV="1">
              <a:off x="660400" y="5148423"/>
              <a:ext cx="381669" cy="250981"/>
              <a:chOff x="5356225" y="5026660"/>
              <a:chExt cx="476885" cy="221615"/>
            </a:xfrm>
          </p:grpSpPr>
          <p:cxnSp>
            <p:nvCxnSpPr>
              <p:cNvPr id="67" name="PA-直接连接符 3189"/>
              <p:cNvCxnSpPr/>
              <p:nvPr>
                <p:custDataLst>
                  <p:tags r:id="rId58"/>
                </p:custDataLst>
              </p:nvPr>
            </p:nvCxnSpPr>
            <p:spPr>
              <a:xfrm rot="10800000" flipV="1">
                <a:off x="5356225" y="5028848"/>
                <a:ext cx="381634" cy="156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8" name="PA-直接连接符 3190"/>
              <p:cNvCxnSpPr/>
              <p:nvPr>
                <p:custDataLst>
                  <p:tags r:id="rId59"/>
                </p:custDataLst>
              </p:nvPr>
            </p:nvCxnSpPr>
            <p:spPr>
              <a:xfrm rot="10800000">
                <a:off x="5829293" y="5119453"/>
                <a:ext cx="0" cy="128822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9" name="PA-直接连接符 3191"/>
              <p:cNvCxnSpPr/>
              <p:nvPr>
                <p:custDataLst>
                  <p:tags r:id="rId60"/>
                </p:custDataLst>
              </p:nvPr>
            </p:nvCxnSpPr>
            <p:spPr>
              <a:xfrm rot="10800000">
                <a:off x="5731165" y="5026660"/>
                <a:ext cx="101945" cy="99351"/>
              </a:xfrm>
              <a:prstGeom prst="line">
                <a:avLst/>
              </a:prstGeom>
              <a:noFill/>
              <a:ln w="31750" cap="flat" cmpd="sng" algn="ctr">
                <a:solidFill>
                  <a:srgbClr val="4874CB"/>
                </a:solidFill>
                <a:prstDash val="solid"/>
                <a:miter lim="800000"/>
              </a:ln>
              <a:effectLst/>
            </p:spPr>
          </p:cxnSp>
        </p:grpSp>
      </p:grpSp>
      <p:sp>
        <p:nvSpPr>
          <p:cNvPr id="71" name="PA-剪去对角的矩形 106"/>
          <p:cNvSpPr/>
          <p:nvPr>
            <p:custDataLst>
              <p:tags r:id="rId61"/>
            </p:custDataLst>
          </p:nvPr>
        </p:nvSpPr>
        <p:spPr>
          <a:xfrm>
            <a:off x="6828155" y="3300095"/>
            <a:ext cx="2922905" cy="476885"/>
          </a:xfrm>
          <a:prstGeom prst="snip2DiagRect">
            <a:avLst>
              <a:gd name="adj1" fmla="val 0"/>
              <a:gd name="adj2" fmla="val 25945"/>
            </a:avLst>
          </a:prstGeom>
        </p:spPr>
        <p:style>
          <a:lnRef idx="2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78" name="PA-原创小红书雷点PPT禁止盗用" descr="黑暗中的灯光  描述已自动生成"/>
          <p:cNvPicPr>
            <a:picLocks noChangeAspect="1"/>
          </p:cNvPicPr>
          <p:nvPr>
            <p:custDataLst>
              <p:tags r:id="rId62"/>
            </p:custDataLst>
          </p:nvPr>
        </p:nvPicPr>
        <p:blipFill rotWithShape="1">
          <a:blip r:embed="rId26" cstate="screen">
            <a:duotone>
              <a:srgbClr val="FFC00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 flipV="1">
            <a:off x="7432675" y="3522345"/>
            <a:ext cx="3274695" cy="450215"/>
          </a:xfrm>
          <a:prstGeom prst="rect">
            <a:avLst/>
          </a:prstGeom>
          <a:effectLst/>
        </p:spPr>
      </p:pic>
      <p:sp>
        <p:nvSpPr>
          <p:cNvPr id="79" name="文本框 78"/>
          <p:cNvSpPr txBox="1"/>
          <p:nvPr/>
        </p:nvSpPr>
        <p:spPr>
          <a:xfrm>
            <a:off x="725805" y="1913890"/>
            <a:ext cx="10643870" cy="116268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algn="l"/>
            <a:r>
              <a:rPr lang="zh-CN" altLang="en-US" sz="24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「分子计划」</a:t>
            </a:r>
            <a:r>
              <a:rPr lang="zh-CN" altLang="en-US" sz="24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通过</a:t>
            </a:r>
            <a:r>
              <a:rPr lang="en-US" altLang="zh-CN" sz="24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 AI </a:t>
            </a:r>
            <a:r>
              <a:rPr lang="zh-CN" altLang="en-US" sz="24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引擎，将用户非结构化的记录自动拆解为可操作的任务步骤，并智能匹配系统日历，实现从</a:t>
            </a:r>
            <a:r>
              <a:rPr lang="en-US" altLang="zh-CN" sz="24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"</a:t>
            </a:r>
            <a:r>
              <a:rPr lang="zh-CN" altLang="en-US" sz="24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随手记</a:t>
            </a:r>
            <a:r>
              <a:rPr lang="en-US" altLang="zh-CN" sz="24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"</a:t>
            </a:r>
            <a:r>
              <a:rPr lang="zh-CN" altLang="en-US" sz="24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到</a:t>
            </a:r>
            <a:r>
              <a:rPr lang="en-US" altLang="zh-CN" sz="24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"</a:t>
            </a:r>
            <a:r>
              <a:rPr lang="zh-CN" altLang="en-US" sz="24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日常打卡</a:t>
            </a:r>
            <a:r>
              <a:rPr lang="en-US" altLang="zh-CN" sz="24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"</a:t>
            </a:r>
            <a:r>
              <a:rPr lang="zh-CN" altLang="en-US" sz="24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演示流云楷" panose="02000600000000000000" pitchFamily="2" charset="-122"/>
              </a:rPr>
              <a:t>的无缝闭环。</a:t>
            </a:r>
            <a:endParaRPr lang="zh-CN" altLang="en-US" sz="24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演示流云楷" panose="02000600000000000000" pitchFamily="2" charset="-122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636270" y="3884295"/>
            <a:ext cx="5287645" cy="259334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algn="l"/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采用</a:t>
            </a: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dirty="0" smtClean="0">
                <a:solidFill>
                  <a:srgbClr val="4874C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无界卡片美学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。通过大圆角分层设计与极简留白，剥离视觉冗余，构建专注、秩序的生命管理空间。</a:t>
            </a:r>
            <a:endParaRPr lang="zh-CN" altLang="en-US" sz="2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/>
            <a:endParaRPr lang="zh-CN" altLang="en-US" sz="2000" b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/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针对学生高压场景，清爽界面能显著降低认知负荷。纯净的白底风格能最大程度凸显</a:t>
            </a: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AIGC 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生成的</a:t>
            </a: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任务分子</a:t>
            </a:r>
            <a:r>
              <a:rPr lang="en-US" altLang="zh-CN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优先级。</a:t>
            </a:r>
            <a:endParaRPr lang="zh-CN" altLang="en-US" sz="2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1" name="圆角矩形 80"/>
          <p:cNvSpPr/>
          <p:nvPr/>
        </p:nvSpPr>
        <p:spPr>
          <a:xfrm>
            <a:off x="6687185" y="3993515"/>
            <a:ext cx="1494155" cy="757555"/>
          </a:xfrm>
          <a:prstGeom prst="roundRect">
            <a:avLst/>
          </a:prstGeom>
          <a:solidFill>
            <a:srgbClr val="6BCE8F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p>
            <a:pPr algn="ctr"/>
            <a:endParaRPr lang="zh-CN" altLang="en-US" kern="0">
              <a:solidFill>
                <a:srgbClr val="6BCE8F"/>
              </a:solidFill>
              <a:latin typeface="Roboto" panose="02000000000000000000"/>
              <a:ea typeface="HarmonyOS Sans SC" panose="00000500000000000000" pitchFamily="2" charset="-122"/>
            </a:endParaRPr>
          </a:p>
        </p:txBody>
      </p:sp>
      <p:sp>
        <p:nvSpPr>
          <p:cNvPr id="82" name="圆角矩形 81"/>
          <p:cNvSpPr/>
          <p:nvPr/>
        </p:nvSpPr>
        <p:spPr>
          <a:xfrm>
            <a:off x="6687185" y="5169535"/>
            <a:ext cx="1494155" cy="75755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accent1"/>
            </a:solidFill>
            <a:prstDash val="solid"/>
            <a:miter lim="800000"/>
          </a:ln>
        </p:spPr>
        <p:txBody>
          <a:bodyPr rtlCol="0" anchor="ctr"/>
          <a:p>
            <a:pPr algn="ctr"/>
            <a:endParaRPr lang="zh-CN" altLang="en-US" kern="0">
              <a:solidFill>
                <a:srgbClr val="6BCE8F"/>
              </a:solidFill>
              <a:latin typeface="Roboto" panose="02000000000000000000"/>
              <a:ea typeface="HarmonyOS Sans SC" panose="00000500000000000000" pitchFamily="2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6967855" y="4751070"/>
            <a:ext cx="909320" cy="36830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p>
            <a:pPr algn="l"/>
            <a:r>
              <a:rPr lang="zh-CN" altLang="en-US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演示流云楷" panose="02000600000000000000" pitchFamily="2" charset="-122"/>
              </a:rPr>
              <a:t>分子绿</a:t>
            </a:r>
            <a:endParaRPr lang="zh-CN" altLang="en-US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演示流云楷" panose="02000600000000000000" pitchFamily="2" charset="-122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6967855" y="6052185"/>
            <a:ext cx="932180" cy="36830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p>
            <a:pPr algn="l"/>
            <a:r>
              <a:rPr lang="zh-CN" altLang="en-US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演示流云楷" panose="02000600000000000000" pitchFamily="2" charset="-122"/>
              </a:rPr>
              <a:t>无界白</a:t>
            </a:r>
            <a:endParaRPr lang="zh-CN" altLang="en-US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演示流云楷" panose="02000600000000000000" pitchFamily="2" charset="-122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8304530" y="3993515"/>
            <a:ext cx="3291840" cy="239712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p>
            <a:pPr algn="l"/>
            <a:r>
              <a:rPr lang="zh-CN" altLang="en-US" sz="2000" dirty="0" smtClean="0">
                <a:solidFill>
                  <a:srgbClr val="6BCE8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绿调</a:t>
            </a:r>
            <a:r>
              <a:rPr lang="zh-CN" altLang="en-US" sz="200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代表生机与行动力；</a:t>
            </a:r>
            <a:endParaRPr lang="zh-CN" altLang="en-US" sz="2000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/>
            <a:r>
              <a:rPr lang="zh-CN" altLang="en-US" sz="200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针对</a:t>
            </a:r>
            <a:r>
              <a:rPr lang="en-US" altLang="zh-CN" sz="200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00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下一步</a:t>
            </a:r>
            <a:r>
              <a:rPr lang="en-US" altLang="zh-CN" sz="200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00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卡片及复杂课表体系，全面采用低饱和度的</a:t>
            </a:r>
            <a:r>
              <a:rPr lang="zh-CN" altLang="en-US" sz="2000" b="1" dirty="0" smtClean="0">
                <a:gradFill>
                  <a:gsLst>
                    <a:gs pos="0">
                      <a:srgbClr val="CFF9AE"/>
                    </a:gs>
                    <a:gs pos="90000">
                      <a:srgbClr val="49E7CE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莫兰迪色系</a:t>
            </a:r>
            <a:r>
              <a:rPr lang="zh-CN" altLang="en-US" sz="200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进行区分。</a:t>
            </a:r>
            <a:endParaRPr lang="zh-CN" altLang="en-US" sz="2000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/>
            <a:endParaRPr lang="zh-CN" altLang="en-US" sz="2000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/>
            <a:r>
              <a:rPr lang="zh-CN" altLang="en-US" sz="2000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既保证了信息的视觉分层，又避免了高饱和色彩带来的焦虑感与视觉疲劳。</a:t>
            </a:r>
            <a:endParaRPr lang="zh-CN" altLang="en-US" sz="2000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6" name="PA-文本框 3167"/>
          <p:cNvSpPr txBox="1"/>
          <p:nvPr>
            <p:custDataLst>
              <p:tags r:id="rId63"/>
            </p:custDataLst>
          </p:nvPr>
        </p:nvSpPr>
        <p:spPr>
          <a:xfrm>
            <a:off x="1501458" y="1305612"/>
            <a:ext cx="2283460" cy="506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优设标题黑" panose="00000500000000000000" pitchFamily="2" charset="-122"/>
                <a:ea typeface="优设标题黑" panose="00000500000000000000" pitchFamily="2" charset="-122"/>
                <a:sym typeface="优设标题黑" panose="00000500000000000000" pitchFamily="2" charset="-122"/>
              </a:rPr>
              <a:t>核心功能解读</a:t>
            </a:r>
            <a:endParaRPr kumimoji="0" lang="zh-CN" altLang="en-US" sz="27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优设标题黑" panose="00000500000000000000" pitchFamily="2" charset="-122"/>
              <a:ea typeface="优设标题黑" panose="00000500000000000000" pitchFamily="2" charset="-122"/>
              <a:sym typeface="优设标题黑" panose="00000500000000000000" pitchFamily="2" charset="-122"/>
            </a:endParaRPr>
          </a:p>
        </p:txBody>
      </p:sp>
      <p:sp>
        <p:nvSpPr>
          <p:cNvPr id="87" name="PA-文本框 110"/>
          <p:cNvSpPr txBox="1"/>
          <p:nvPr>
            <p:custDataLst>
              <p:tags r:id="rId64"/>
            </p:custDataLst>
          </p:nvPr>
        </p:nvSpPr>
        <p:spPr>
          <a:xfrm>
            <a:off x="1272702" y="3300095"/>
            <a:ext cx="2604693" cy="506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优设标题黑" panose="00000500000000000000" pitchFamily="2" charset="-122"/>
                <a:ea typeface="优设标题黑" panose="00000500000000000000" pitchFamily="2" charset="-122"/>
                <a:cs typeface="Arial" panose="020B0604020202020204" pitchFamily="34" charset="0"/>
                <a:sym typeface="优设标题黑" panose="00000500000000000000" pitchFamily="2" charset="-122"/>
              </a:rPr>
              <a:t>整体视觉风格</a:t>
            </a:r>
            <a:endParaRPr kumimoji="1" lang="zh-CN" altLang="en-US" sz="27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优设标题黑" panose="00000500000000000000" pitchFamily="2" charset="-122"/>
              <a:ea typeface="优设标题黑" panose="00000500000000000000" pitchFamily="2" charset="-122"/>
              <a:cs typeface="Arial" panose="020B0604020202020204" pitchFamily="34" charset="0"/>
              <a:sym typeface="优设标题黑" panose="00000500000000000000" pitchFamily="2" charset="-122"/>
            </a:endParaRPr>
          </a:p>
        </p:txBody>
      </p:sp>
      <p:sp>
        <p:nvSpPr>
          <p:cNvPr id="88" name="PA-文本框 3167"/>
          <p:cNvSpPr txBox="1"/>
          <p:nvPr>
            <p:custDataLst>
              <p:tags r:id="rId65"/>
            </p:custDataLst>
          </p:nvPr>
        </p:nvSpPr>
        <p:spPr>
          <a:xfrm>
            <a:off x="7526974" y="3302052"/>
            <a:ext cx="1570356" cy="506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优设标题黑" panose="00000500000000000000" pitchFamily="2" charset="-122"/>
                <a:ea typeface="优设标题黑" panose="00000500000000000000" pitchFamily="2" charset="-122"/>
                <a:sym typeface="优设标题黑" panose="00000500000000000000" pitchFamily="2" charset="-122"/>
              </a:rPr>
              <a:t>色彩体系</a:t>
            </a:r>
            <a:endParaRPr kumimoji="0" lang="zh-CN" altLang="en-US" sz="27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优设标题黑" panose="00000500000000000000" pitchFamily="2" charset="-122"/>
              <a:ea typeface="优设标题黑" panose="00000500000000000000" pitchFamily="2" charset="-122"/>
              <a:sym typeface="优设标题黑" panose="00000500000000000000" pitchFamily="2" charset="-122"/>
            </a:endParaRPr>
          </a:p>
        </p:txBody>
      </p:sp>
      <p:sp>
        <p:nvSpPr>
          <p:cNvPr id="1083" name="PA-文本框 14"/>
          <p:cNvSpPr txBox="1"/>
          <p:nvPr>
            <p:custDataLst>
              <p:tags r:id="rId66"/>
            </p:custDataLst>
          </p:nvPr>
        </p:nvSpPr>
        <p:spPr>
          <a:xfrm>
            <a:off x="165100" y="260985"/>
            <a:ext cx="5777865" cy="866140"/>
          </a:xfrm>
          <a:prstGeom prst="rect">
            <a:avLst/>
          </a:prstGeom>
          <a:noFill/>
        </p:spPr>
        <p:txBody>
          <a:bodyPr wrap="none" lIns="91417" tIns="45709" rIns="91417" bIns="45709" rtlCol="0">
            <a:noAutofit/>
          </a:bodyPr>
          <a:lstStyle>
            <a:defPPr>
              <a:defRPr lang="zh-CN"/>
            </a:defPPr>
            <a:lvl1pPr lvl="0" algn="dist">
              <a:defRPr sz="2400" b="1">
                <a:solidFill>
                  <a:srgbClr val="0E419C"/>
                </a:solidFill>
                <a:latin typeface="微软雅黑" panose="020B0503020204020204" charset="-122"/>
                <a:cs typeface="+mn-ea"/>
              </a:defRPr>
            </a:lvl1pPr>
          </a:lstStyle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核心功能与视觉</a:t>
            </a: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体验</a:t>
            </a:r>
            <a:endParaRPr kumimoji="1" lang="zh-CN" altLang="en-US" sz="400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effectLst/>
              <a:uLnTx/>
              <a:uFillTx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41" name="图片 140"/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7118350" y="-491490"/>
            <a:ext cx="4092575" cy="2303780"/>
          </a:xfrm>
          <a:prstGeom prst="rect">
            <a:avLst/>
          </a:prstGeom>
        </p:spPr>
      </p:pic>
    </p:spTree>
    <p:custDataLst>
      <p:tags r:id="rId68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83" name="PA-文本框 14"/>
          <p:cNvSpPr txBox="1"/>
          <p:nvPr>
            <p:custDataLst>
              <p:tags r:id="rId2"/>
            </p:custDataLst>
          </p:nvPr>
        </p:nvSpPr>
        <p:spPr>
          <a:xfrm>
            <a:off x="165100" y="260985"/>
            <a:ext cx="5777865" cy="866140"/>
          </a:xfrm>
          <a:prstGeom prst="rect">
            <a:avLst/>
          </a:prstGeom>
          <a:noFill/>
        </p:spPr>
        <p:txBody>
          <a:bodyPr wrap="none" lIns="91417" tIns="45709" rIns="91417" bIns="45709" rtlCol="0">
            <a:noAutofit/>
          </a:bodyPr>
          <a:lstStyle>
            <a:defPPr>
              <a:defRPr lang="zh-CN"/>
            </a:defPPr>
            <a:lvl1pPr lvl="0" algn="dist">
              <a:defRPr sz="2400" b="1">
                <a:solidFill>
                  <a:srgbClr val="0E419C"/>
                </a:solidFill>
                <a:latin typeface="微软雅黑" panose="020B0503020204020204" charset="-122"/>
                <a:cs typeface="+mn-ea"/>
              </a:defRPr>
            </a:lvl1pPr>
          </a:lstStyle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核心界面展示（</a:t>
            </a: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一）</a:t>
            </a:r>
            <a:endParaRPr kumimoji="1" lang="zh-CN" altLang="en-US" sz="400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effectLst/>
              <a:uLnTx/>
              <a:uFillTx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41" name="图片 1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8350" y="-491490"/>
            <a:ext cx="4092575" cy="2303780"/>
          </a:xfrm>
          <a:prstGeom prst="rect">
            <a:avLst/>
          </a:prstGeom>
        </p:spPr>
      </p:pic>
      <p:pic>
        <p:nvPicPr>
          <p:cNvPr id="2" name="图片 1" descr="屏幕截图 2026-07-05 12420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45" y="786765"/>
            <a:ext cx="2827020" cy="514477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0" y="5931535"/>
            <a:ext cx="2920365" cy="44894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ctr">
              <a:spcBef>
                <a:spcPts val="500"/>
              </a:spcBef>
            </a:pPr>
            <a:r>
              <a:rPr lang="en-US" altLang="zh-CN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1.</a:t>
            </a:r>
            <a:r>
              <a:rPr lang="zh-CN" altLang="en-US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【仪表盘】数据洞察</a:t>
            </a:r>
            <a:endParaRPr lang="zh-CN" altLang="en-US" sz="1400" b="1" i="0">
              <a:solidFill>
                <a:srgbClr val="0F172A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 marL="0" indent="0" algn="ctr">
              <a:spcBef>
                <a:spcPts val="100"/>
              </a:spcBef>
            </a:pPr>
            <a:r>
              <a:rPr lang="zh-CN" altLang="en-US" sz="800" b="0" i="0">
                <a:solidFill>
                  <a:schemeClr val="accent1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可视化展示任务，让进步“分子”清晰可见。</a:t>
            </a:r>
            <a:endParaRPr lang="zh-CN" altLang="en-US" sz="800" b="0" i="0">
              <a:solidFill>
                <a:schemeClr val="accent1">
                  <a:lumMod val="75000"/>
                </a:schemeClr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676525" y="1369695"/>
            <a:ext cx="3166745" cy="44259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ts val="500"/>
              </a:spcBef>
            </a:pPr>
            <a:r>
              <a:rPr lang="en-US" altLang="zh-CN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2.</a:t>
            </a:r>
            <a:r>
              <a:rPr lang="zh-CN" altLang="en-US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【</a:t>
            </a:r>
            <a:r>
              <a:rPr lang="en-US" altLang="zh-CN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to-do</a:t>
            </a:r>
            <a:r>
              <a:rPr lang="zh-CN" altLang="en-US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】核心计划页</a:t>
            </a:r>
            <a:endParaRPr lang="zh-CN" altLang="en-US" sz="1400" b="1" i="0">
              <a:solidFill>
                <a:schemeClr val="accent1">
                  <a:lumMod val="50000"/>
                </a:schemeClr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 marL="0" indent="0" algn="ctr">
              <a:spcBef>
                <a:spcPts val="100"/>
              </a:spcBef>
            </a:pPr>
            <a:r>
              <a:rPr lang="zh-CN" altLang="en-US" sz="800" b="0" i="0">
                <a:solidFill>
                  <a:schemeClr val="accent1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一键专注，快速打卡，莫兰迪色块区分课业维度。</a:t>
            </a:r>
            <a:endParaRPr lang="zh-CN" altLang="en-US" sz="800" b="0" i="0">
              <a:solidFill>
                <a:schemeClr val="accent1">
                  <a:lumMod val="75000"/>
                </a:schemeClr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rcRect l="8186" t="4549" r="9200" b="3392"/>
          <a:stretch>
            <a:fillRect/>
          </a:stretch>
        </p:blipFill>
        <p:spPr>
          <a:xfrm>
            <a:off x="3134360" y="2016000"/>
            <a:ext cx="2223770" cy="454914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906135" y="5883910"/>
            <a:ext cx="3098165" cy="44259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ts val="500"/>
              </a:spcBef>
            </a:pPr>
            <a:r>
              <a:rPr lang="en-US" altLang="zh-CN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3.</a:t>
            </a:r>
            <a:r>
              <a:rPr lang="zh-CN" altLang="en-US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【</a:t>
            </a:r>
            <a:r>
              <a:rPr lang="en-US" altLang="zh-CN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AI</a:t>
            </a:r>
            <a:r>
              <a:rPr lang="zh-CN" altLang="en-US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】启航交互中心</a:t>
            </a:r>
            <a:endParaRPr lang="zh-CN" altLang="en-US" sz="1400" b="1" i="0">
              <a:solidFill>
                <a:schemeClr val="accent1">
                  <a:lumMod val="50000"/>
                </a:schemeClr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 marL="0" indent="0" algn="ctr">
              <a:spcBef>
                <a:spcPts val="100"/>
              </a:spcBef>
            </a:pPr>
            <a:r>
              <a:rPr lang="zh-CN" altLang="en-US" sz="800" b="0" i="0">
                <a:solidFill>
                  <a:schemeClr val="accent1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对话式意图捕获，一键唤起“拆任务”、“找空间”等快捷指令。</a:t>
            </a:r>
            <a:endParaRPr lang="zh-CN" altLang="en-US" sz="800" b="0" i="0">
              <a:solidFill>
                <a:schemeClr val="accent1">
                  <a:lumMod val="75000"/>
                </a:schemeClr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pic>
        <p:nvPicPr>
          <p:cNvPr id="5" name="图片 4" descr="屏幕截图 2026-07-05 1242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2965" y="927100"/>
            <a:ext cx="2909570" cy="5010785"/>
          </a:xfrm>
          <a:prstGeom prst="rect">
            <a:avLst/>
          </a:prstGeom>
        </p:spPr>
      </p:pic>
      <p:pic>
        <p:nvPicPr>
          <p:cNvPr id="11" name="图片 10" descr="retouch_202607051329384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4980" y="2016000"/>
            <a:ext cx="2139315" cy="451675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8952230" y="1369695"/>
            <a:ext cx="3166745" cy="44259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ts val="500"/>
              </a:spcBef>
            </a:pPr>
            <a:r>
              <a:rPr lang="en-US" altLang="zh-CN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4.</a:t>
            </a:r>
            <a:r>
              <a:rPr lang="zh-CN" altLang="en-US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【专注】专注</a:t>
            </a:r>
            <a:r>
              <a:rPr lang="zh-CN" altLang="en-US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计时页</a:t>
            </a:r>
            <a:endParaRPr lang="zh-CN" altLang="en-US" sz="1400" b="1" i="0">
              <a:solidFill>
                <a:schemeClr val="accent1">
                  <a:lumMod val="50000"/>
                </a:schemeClr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 marL="0" indent="0" algn="ctr">
              <a:spcBef>
                <a:spcPts val="100"/>
              </a:spcBef>
            </a:pPr>
            <a:r>
              <a:rPr lang="zh-CN" altLang="en-US" sz="800" b="0" i="0">
                <a:solidFill>
                  <a:schemeClr val="accent1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快速专注，一键关联相关任务，</a:t>
            </a:r>
            <a:r>
              <a:rPr lang="zh-CN" altLang="en-US" sz="800" b="0" i="0">
                <a:solidFill>
                  <a:schemeClr val="accent1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每一份努力</a:t>
            </a:r>
            <a:r>
              <a:rPr lang="zh-CN" altLang="en-US" sz="800" b="0" i="0">
                <a:solidFill>
                  <a:schemeClr val="accent1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有迹可循</a:t>
            </a:r>
            <a:endParaRPr lang="zh-CN" altLang="en-US" sz="800" b="0" i="0">
              <a:solidFill>
                <a:schemeClr val="accent1">
                  <a:lumMod val="75000"/>
                </a:schemeClr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83" name="PA-文本框 14"/>
          <p:cNvSpPr txBox="1"/>
          <p:nvPr>
            <p:custDataLst>
              <p:tags r:id="rId2"/>
            </p:custDataLst>
          </p:nvPr>
        </p:nvSpPr>
        <p:spPr>
          <a:xfrm>
            <a:off x="165100" y="260985"/>
            <a:ext cx="5777865" cy="866140"/>
          </a:xfrm>
          <a:prstGeom prst="rect">
            <a:avLst/>
          </a:prstGeom>
          <a:noFill/>
        </p:spPr>
        <p:txBody>
          <a:bodyPr wrap="none" lIns="91417" tIns="45709" rIns="91417" bIns="45709" rtlCol="0">
            <a:noAutofit/>
          </a:bodyPr>
          <a:lstStyle>
            <a:defPPr>
              <a:defRPr lang="zh-CN"/>
            </a:defPPr>
            <a:lvl1pPr lvl="0" algn="dist">
              <a:defRPr sz="2400" b="1">
                <a:solidFill>
                  <a:srgbClr val="0E419C"/>
                </a:solidFill>
                <a:latin typeface="微软雅黑" panose="020B0503020204020204" charset="-122"/>
                <a:cs typeface="+mn-ea"/>
              </a:defRPr>
            </a:lvl1pPr>
          </a:lstStyle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核心界面展示（</a:t>
            </a:r>
            <a:r>
              <a:rPr kumimoji="1" lang="zh-CN" altLang="en-US" sz="4000" i="0" u="none" strike="noStrike" kern="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0060EA"/>
                    </a:gs>
                    <a:gs pos="100000">
                      <a:srgbClr val="00C0FA"/>
                    </a:gs>
                  </a:gsLst>
                  <a:lin ang="2700000" scaled="1"/>
                </a:gradFill>
                <a:effectLst/>
                <a:uLnTx/>
                <a:uFillTx/>
                <a:ea typeface="微软雅黑" panose="020B0503020204020204" charset="-122"/>
                <a:cs typeface="Arial" panose="020B0604020202020204" pitchFamily="34" charset="0"/>
              </a:rPr>
              <a:t>二）</a:t>
            </a:r>
            <a:endParaRPr kumimoji="1" lang="zh-CN" altLang="en-US" sz="4000" i="0" u="none" strike="noStrike" kern="0" cap="none" spc="0" normalizeH="0" baseline="0" noProof="0" dirty="0">
              <a:ln>
                <a:noFill/>
              </a:ln>
              <a:gradFill>
                <a:gsLst>
                  <a:gs pos="0">
                    <a:srgbClr val="0060EA"/>
                  </a:gs>
                  <a:gs pos="100000">
                    <a:srgbClr val="00C0FA"/>
                  </a:gs>
                </a:gsLst>
                <a:lin ang="2700000" scaled="1"/>
              </a:gradFill>
              <a:effectLst/>
              <a:uLnTx/>
              <a:uFillTx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41" name="图片 1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8350" y="-491490"/>
            <a:ext cx="4092575" cy="2303780"/>
          </a:xfrm>
          <a:prstGeom prst="rect">
            <a:avLst/>
          </a:prstGeom>
        </p:spPr>
      </p:pic>
      <p:pic>
        <p:nvPicPr>
          <p:cNvPr id="2" name="图片 1" descr="屏幕截图 2026-07-05 12421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5100" y="905510"/>
            <a:ext cx="2780030" cy="5046345"/>
          </a:xfrm>
          <a:prstGeom prst="rect">
            <a:avLst/>
          </a:prstGeom>
        </p:spPr>
      </p:pic>
      <p:pic>
        <p:nvPicPr>
          <p:cNvPr id="3" name="图片 2" descr="屏幕截图 2026-07-05 12462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13075" y="1678305"/>
            <a:ext cx="2599690" cy="5179695"/>
          </a:xfrm>
          <a:prstGeom prst="rect">
            <a:avLst/>
          </a:prstGeom>
        </p:spPr>
      </p:pic>
      <p:pic>
        <p:nvPicPr>
          <p:cNvPr id="4" name="图片 3" descr="屏幕截图 2026-07-05 12435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188710" y="905510"/>
            <a:ext cx="2535555" cy="5126990"/>
          </a:xfrm>
          <a:prstGeom prst="rect">
            <a:avLst/>
          </a:prstGeom>
        </p:spPr>
      </p:pic>
      <p:pic>
        <p:nvPicPr>
          <p:cNvPr id="6" name="图片 5" descr="retouch_202607051346318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44025" y="1812290"/>
            <a:ext cx="2213610" cy="467423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11"/>
            </p:custDataLst>
          </p:nvPr>
        </p:nvSpPr>
        <p:spPr>
          <a:xfrm>
            <a:off x="213360" y="5951855"/>
            <a:ext cx="2799715" cy="44259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ts val="500"/>
              </a:spcBef>
            </a:pPr>
            <a:r>
              <a:rPr lang="en-US" altLang="zh-CN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5.</a:t>
            </a:r>
            <a:r>
              <a:rPr lang="zh-CN" altLang="en-US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【笔记】灵感记录沙盒</a:t>
            </a:r>
            <a:endParaRPr lang="zh-CN" altLang="en-US" sz="1400" b="1" i="0">
              <a:solidFill>
                <a:srgbClr val="0F172A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 marL="0" indent="0" algn="ctr">
              <a:spcBef>
                <a:spcPts val="100"/>
              </a:spcBef>
            </a:pPr>
            <a:r>
              <a:rPr lang="zh-CN" altLang="en-US" sz="800" b="0" i="0">
                <a:solidFill>
                  <a:schemeClr val="accent1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多模态录入，支持记录自动保存，一键总结</a:t>
            </a:r>
            <a:r>
              <a:rPr lang="zh-CN" altLang="en-US" sz="800" b="0" i="0">
                <a:solidFill>
                  <a:srgbClr val="64748B"/>
                </a:solidFill>
                <a:latin typeface="Noto Sans SC" panose="020B0200000000000000" charset="-122"/>
                <a:ea typeface="Noto Sans SC" panose="020B0200000000000000" charset="-122"/>
              </a:rPr>
              <a:t>。</a:t>
            </a:r>
            <a:endParaRPr lang="zh-CN" altLang="en-US" sz="800" b="0" i="0">
              <a:solidFill>
                <a:srgbClr val="64748B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2"/>
            </p:custDataLst>
          </p:nvPr>
        </p:nvSpPr>
        <p:spPr>
          <a:xfrm>
            <a:off x="2912745" y="1369695"/>
            <a:ext cx="2799715" cy="44259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ts val="500"/>
              </a:spcBef>
            </a:pPr>
            <a:r>
              <a:rPr lang="en-US" altLang="zh-CN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6.</a:t>
            </a:r>
            <a:r>
              <a:rPr lang="zh-CN" altLang="en-US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【</a:t>
            </a:r>
            <a:r>
              <a:rPr lang="zh-CN" altLang="en-US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心事本】灵感记录沙盒</a:t>
            </a:r>
            <a:endParaRPr lang="zh-CN" altLang="en-US" sz="1400" b="1" i="0">
              <a:solidFill>
                <a:srgbClr val="0F172A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 marL="0" indent="0" algn="ctr">
              <a:spcBef>
                <a:spcPts val="100"/>
              </a:spcBef>
            </a:pPr>
            <a:r>
              <a:rPr lang="zh-CN" altLang="en-US" sz="800" b="0" i="0">
                <a:solidFill>
                  <a:schemeClr val="accent1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记录心事，快速倾诉，你的心事有人</a:t>
            </a:r>
            <a:r>
              <a:rPr lang="zh-CN" altLang="en-US" sz="800" b="0" i="0">
                <a:solidFill>
                  <a:schemeClr val="accent1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听</a:t>
            </a:r>
            <a:endParaRPr lang="zh-CN" altLang="en-US" sz="800" b="0" i="0">
              <a:solidFill>
                <a:schemeClr val="accent1">
                  <a:lumMod val="75000"/>
                </a:schemeClr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13"/>
            </p:custDataLst>
          </p:nvPr>
        </p:nvSpPr>
        <p:spPr>
          <a:xfrm>
            <a:off x="6056630" y="6032500"/>
            <a:ext cx="2799715" cy="44259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ts val="500"/>
              </a:spcBef>
            </a:pPr>
            <a:r>
              <a:rPr lang="en-US" altLang="zh-CN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7.</a:t>
            </a:r>
            <a:r>
              <a:rPr lang="zh-CN" altLang="en-US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【</a:t>
            </a:r>
            <a:r>
              <a:rPr lang="zh-CN" altLang="en-US" sz="1400" b="1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周课表】时间秩序</a:t>
            </a:r>
            <a:endParaRPr lang="zh-CN" altLang="en-US" sz="1400" b="1" i="0">
              <a:solidFill>
                <a:srgbClr val="0F172A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 marL="0" indent="0" algn="ctr">
              <a:spcBef>
                <a:spcPts val="100"/>
              </a:spcBef>
            </a:pPr>
            <a:r>
              <a:rPr lang="zh-CN" altLang="en-US" sz="800">
                <a:solidFill>
                  <a:schemeClr val="accent1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展示学期排程，作为 </a:t>
            </a:r>
            <a:r>
              <a:rPr lang="en-US" altLang="zh-CN" sz="800">
                <a:solidFill>
                  <a:schemeClr val="accent1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AI </a:t>
            </a:r>
            <a:r>
              <a:rPr lang="zh-CN" altLang="en-US" sz="800">
                <a:solidFill>
                  <a:schemeClr val="accent1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  <a:sym typeface="+mn-ea"/>
              </a:rPr>
              <a:t>排期的底层时间底座</a:t>
            </a:r>
            <a:r>
              <a:rPr lang="zh-CN" altLang="en-US" sz="800" b="0" i="0">
                <a:solidFill>
                  <a:schemeClr val="accent1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。</a:t>
            </a:r>
            <a:endParaRPr lang="zh-CN" altLang="en-US" sz="800" b="0" i="0">
              <a:solidFill>
                <a:schemeClr val="accent1">
                  <a:lumMod val="75000"/>
                </a:schemeClr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4"/>
            </p:custDataLst>
          </p:nvPr>
        </p:nvSpPr>
        <p:spPr>
          <a:xfrm>
            <a:off x="8970010" y="1369695"/>
            <a:ext cx="2799715" cy="44259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>
              <a:spcBef>
                <a:spcPts val="500"/>
              </a:spcBef>
            </a:pPr>
            <a:r>
              <a:rPr lang="en-US" altLang="zh-CN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8.</a:t>
            </a:r>
            <a:r>
              <a:rPr lang="zh-CN" altLang="en-US" sz="1400" b="1" i="0">
                <a:solidFill>
                  <a:schemeClr val="accent1">
                    <a:lumMod val="50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【小组件】桌面组件</a:t>
            </a:r>
            <a:endParaRPr lang="zh-CN" altLang="en-US" sz="1400" b="1" i="0">
              <a:solidFill>
                <a:srgbClr val="0F172A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 marL="0" indent="0" algn="ctr">
              <a:spcBef>
                <a:spcPts val="100"/>
              </a:spcBef>
            </a:pPr>
            <a:r>
              <a:rPr lang="zh-CN" altLang="en-US" sz="800" b="0" i="0">
                <a:solidFill>
                  <a:schemeClr val="accent1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核心信息快速查看，实现</a:t>
            </a:r>
            <a:r>
              <a:rPr lang="en-US" altLang="zh-CN" sz="800" b="0" i="0">
                <a:solidFill>
                  <a:schemeClr val="accent1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0</a:t>
            </a:r>
            <a:r>
              <a:rPr lang="zh-CN" altLang="en-US" sz="800" b="0" i="0">
                <a:solidFill>
                  <a:schemeClr val="accent1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层</a:t>
            </a:r>
            <a:r>
              <a:rPr lang="zh-CN" altLang="en-US" sz="800" b="0" i="0">
                <a:solidFill>
                  <a:schemeClr val="accent1">
                    <a:lumMod val="75000"/>
                  </a:schemeClr>
                </a:solidFill>
                <a:latin typeface="Noto Sans SC" panose="020B0200000000000000" charset="-122"/>
                <a:ea typeface="Noto Sans SC" panose="020B0200000000000000" charset="-122"/>
              </a:rPr>
              <a:t>触达</a:t>
            </a:r>
            <a:endParaRPr lang="zh-CN" altLang="en-US" sz="800" b="0" i="0">
              <a:solidFill>
                <a:schemeClr val="accent1">
                  <a:lumMod val="75000"/>
                </a:schemeClr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  <p:custDataLst>
      <p:tags r:id="rId1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PA" val="v5.2.11"/>
</p:tagLst>
</file>

<file path=ppt/tags/tag101.xml><?xml version="1.0" encoding="utf-8"?>
<p:tagLst xmlns:p="http://schemas.openxmlformats.org/presentationml/2006/main">
  <p:tag name="PA" val="v5.2.11"/>
</p:tagLst>
</file>

<file path=ppt/tags/tag102.xml><?xml version="1.0" encoding="utf-8"?>
<p:tagLst xmlns:p="http://schemas.openxmlformats.org/presentationml/2006/main">
  <p:tag name="PA" val="v5.2.11"/>
</p:tagLst>
</file>

<file path=ppt/tags/tag103.xml><?xml version="1.0" encoding="utf-8"?>
<p:tagLst xmlns:p="http://schemas.openxmlformats.org/presentationml/2006/main">
  <p:tag name="PA" val="v5.2.11"/>
</p:tagLst>
</file>

<file path=ppt/tags/tag104.xml><?xml version="1.0" encoding="utf-8"?>
<p:tagLst xmlns:p="http://schemas.openxmlformats.org/presentationml/2006/main">
  <p:tag name="PA" val="v5.2.11"/>
</p:tagLst>
</file>

<file path=ppt/tags/tag105.xml><?xml version="1.0" encoding="utf-8"?>
<p:tagLst xmlns:p="http://schemas.openxmlformats.org/presentationml/2006/main">
  <p:tag name="PA" val="v5.2.11"/>
</p:tagLst>
</file>

<file path=ppt/tags/tag106.xml><?xml version="1.0" encoding="utf-8"?>
<p:tagLst xmlns:p="http://schemas.openxmlformats.org/presentationml/2006/main">
  <p:tag name="PA" val="v5.2.11"/>
</p:tagLst>
</file>

<file path=ppt/tags/tag107.xml><?xml version="1.0" encoding="utf-8"?>
<p:tagLst xmlns:p="http://schemas.openxmlformats.org/presentationml/2006/main">
  <p:tag name="PA" val="v5.2.11"/>
</p:tagLst>
</file>

<file path=ppt/tags/tag108.xml><?xml version="1.0" encoding="utf-8"?>
<p:tagLst xmlns:p="http://schemas.openxmlformats.org/presentationml/2006/main">
  <p:tag name="PA" val="v5.2.11"/>
</p:tagLst>
</file>

<file path=ppt/tags/tag109.xml><?xml version="1.0" encoding="utf-8"?>
<p:tagLst xmlns:p="http://schemas.openxmlformats.org/presentationml/2006/main">
  <p:tag name="PA" val="v5.2.1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PA" val="v5.2.11"/>
</p:tagLst>
</file>

<file path=ppt/tags/tag111.xml><?xml version="1.0" encoding="utf-8"?>
<p:tagLst xmlns:p="http://schemas.openxmlformats.org/presentationml/2006/main">
  <p:tag name="PA" val="v5.2.11"/>
</p:tagLst>
</file>

<file path=ppt/tags/tag112.xml><?xml version="1.0" encoding="utf-8"?>
<p:tagLst xmlns:p="http://schemas.openxmlformats.org/presentationml/2006/main">
  <p:tag name="PA" val="v5.2.11"/>
</p:tagLst>
</file>

<file path=ppt/tags/tag113.xml><?xml version="1.0" encoding="utf-8"?>
<p:tagLst xmlns:p="http://schemas.openxmlformats.org/presentationml/2006/main">
  <p:tag name="PA" val="v5.2.11"/>
</p:tagLst>
</file>

<file path=ppt/tags/tag114.xml><?xml version="1.0" encoding="utf-8"?>
<p:tagLst xmlns:p="http://schemas.openxmlformats.org/presentationml/2006/main">
  <p:tag name="PA" val="v5.2.11"/>
</p:tagLst>
</file>

<file path=ppt/tags/tag115.xml><?xml version="1.0" encoding="utf-8"?>
<p:tagLst xmlns:p="http://schemas.openxmlformats.org/presentationml/2006/main">
  <p:tag name="PA" val="v5.2.11"/>
</p:tagLst>
</file>

<file path=ppt/tags/tag116.xml><?xml version="1.0" encoding="utf-8"?>
<p:tagLst xmlns:p="http://schemas.openxmlformats.org/presentationml/2006/main">
  <p:tag name="PA" val="v5.2.11"/>
</p:tagLst>
</file>

<file path=ppt/tags/tag117.xml><?xml version="1.0" encoding="utf-8"?>
<p:tagLst xmlns:p="http://schemas.openxmlformats.org/presentationml/2006/main">
  <p:tag name="PA" val="v5.2.11"/>
</p:tagLst>
</file>

<file path=ppt/tags/tag118.xml><?xml version="1.0" encoding="utf-8"?>
<p:tagLst xmlns:p="http://schemas.openxmlformats.org/presentationml/2006/main">
  <p:tag name="PA" val="v5.2.11"/>
</p:tagLst>
</file>

<file path=ppt/tags/tag119.xml><?xml version="1.0" encoding="utf-8"?>
<p:tagLst xmlns:p="http://schemas.openxmlformats.org/presentationml/2006/main">
  <p:tag name="PA" val="v5.2.1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PA" val="v5.2.11"/>
</p:tagLst>
</file>

<file path=ppt/tags/tag121.xml><?xml version="1.0" encoding="utf-8"?>
<p:tagLst xmlns:p="http://schemas.openxmlformats.org/presentationml/2006/main">
  <p:tag name="PA" val="v5.2.11"/>
</p:tagLst>
</file>

<file path=ppt/tags/tag122.xml><?xml version="1.0" encoding="utf-8"?>
<p:tagLst xmlns:p="http://schemas.openxmlformats.org/presentationml/2006/main">
  <p:tag name="PA" val="v5.2.11"/>
</p:tagLst>
</file>

<file path=ppt/tags/tag123.xml><?xml version="1.0" encoding="utf-8"?>
<p:tagLst xmlns:p="http://schemas.openxmlformats.org/presentationml/2006/main">
  <p:tag name="PA" val="v5.2.11"/>
</p:tagLst>
</file>

<file path=ppt/tags/tag124.xml><?xml version="1.0" encoding="utf-8"?>
<p:tagLst xmlns:p="http://schemas.openxmlformats.org/presentationml/2006/main">
  <p:tag name="PA" val="v5.2.11"/>
</p:tagLst>
</file>

<file path=ppt/tags/tag125.xml><?xml version="1.0" encoding="utf-8"?>
<p:tagLst xmlns:p="http://schemas.openxmlformats.org/presentationml/2006/main">
  <p:tag name="PA" val="v5.2.11"/>
</p:tagLst>
</file>

<file path=ppt/tags/tag126.xml><?xml version="1.0" encoding="utf-8"?>
<p:tagLst xmlns:p="http://schemas.openxmlformats.org/presentationml/2006/main">
  <p:tag name="PA" val="v5.2.11"/>
</p:tagLst>
</file>

<file path=ppt/tags/tag127.xml><?xml version="1.0" encoding="utf-8"?>
<p:tagLst xmlns:p="http://schemas.openxmlformats.org/presentationml/2006/main">
  <p:tag name="PA" val="v5.2.11"/>
</p:tagLst>
</file>

<file path=ppt/tags/tag128.xml><?xml version="1.0" encoding="utf-8"?>
<p:tagLst xmlns:p="http://schemas.openxmlformats.org/presentationml/2006/main">
  <p:tag name="PA" val="v5.2.11"/>
</p:tagLst>
</file>

<file path=ppt/tags/tag129.xml><?xml version="1.0" encoding="utf-8"?>
<p:tagLst xmlns:p="http://schemas.openxmlformats.org/presentationml/2006/main">
  <p:tag name="KSO_WM_BEAUTIFY_FLAG" val=""/>
  <p:tag name="PA" val="v5.2.1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1.xml><?xml version="1.0" encoding="utf-8"?>
<p:tagLst xmlns:p="http://schemas.openxmlformats.org/presentationml/2006/main">
  <p:tag name="KSO_WM_BEAUTIFY_FLAG" val=""/>
  <p:tag name="PA" val="v5.2.11"/>
</p:tagLst>
</file>

<file path=ppt/tags/tag132.xml><?xml version="1.0" encoding="utf-8"?>
<p:tagLst xmlns:p="http://schemas.openxmlformats.org/presentationml/2006/main">
  <p:tag name="PA" val="v5.2.11"/>
</p:tagLst>
</file>

<file path=ppt/tags/tag133.xml><?xml version="1.0" encoding="utf-8"?>
<p:tagLst xmlns:p="http://schemas.openxmlformats.org/presentationml/2006/main">
  <p:tag name="PA" val="v5.2.11"/>
</p:tagLst>
</file>

<file path=ppt/tags/tag134.xml><?xml version="1.0" encoding="utf-8"?>
<p:tagLst xmlns:p="http://schemas.openxmlformats.org/presentationml/2006/main">
  <p:tag name="PA" val="v5.2.11"/>
</p:tagLst>
</file>

<file path=ppt/tags/tag135.xml><?xml version="1.0" encoding="utf-8"?>
<p:tagLst xmlns:p="http://schemas.openxmlformats.org/presentationml/2006/main">
  <p:tag name="PA" val="v5.2.11"/>
</p:tagLst>
</file>

<file path=ppt/tags/tag13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28076_4*l_h_a*1_3_1"/>
  <p:tag name="KSO_WM_TEMPLATE_CATEGORY" val="diagram"/>
  <p:tag name="KSO_WM_TEMPLATE_INDEX" val="20228076"/>
  <p:tag name="KSO_WM_UNIT_LAYERLEVEL" val="1_1_1"/>
  <p:tag name="KSO_WM_TAG_VERSION" val="1.0"/>
  <p:tag name="KSO_WM_UNIT_TEXT_FILL_FORE_SCHEMECOLOR_INDEX" val="14"/>
  <p:tag name="KSO_WM_UNIT_TEXT_FILL_TYPE" val="1"/>
  <p:tag name="KSO_WM_DIAGRAM_VIRTUALLY_FRAME" val="{&quot;height&quot;:373.40000000000026,&quot;left&quot;:8.4,&quot;top&quot;:158.35,&quot;width&quot;:934.850000000001}"/>
</p:tagLst>
</file>

<file path=ppt/tags/tag13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28076_4*l_h_a*1_2_1"/>
  <p:tag name="KSO_WM_TEMPLATE_CATEGORY" val="diagram"/>
  <p:tag name="KSO_WM_TEMPLATE_INDEX" val="20228076"/>
  <p:tag name="KSO_WM_UNIT_LAYERLEVEL" val="1_1_1"/>
  <p:tag name="KSO_WM_TAG_VERSION" val="1.0"/>
  <p:tag name="KSO_WM_UNIT_TEXT_FILL_FORE_SCHEMECOLOR_INDEX" val="14"/>
  <p:tag name="KSO_WM_UNIT_TEXT_FILL_TYPE" val="1"/>
  <p:tag name="KSO_WM_DIAGRAM_VIRTUALLY_FRAME" val="{&quot;height&quot;:373.40000000000026,&quot;left&quot;:8.4,&quot;top&quot;:158.35,&quot;width&quot;:934.850000000001}"/>
</p:tagLst>
</file>

<file path=ppt/tags/tag1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9.xml><?xml version="1.0" encoding="utf-8"?>
<p:tagLst xmlns:p="http://schemas.openxmlformats.org/presentationml/2006/main">
  <p:tag name="KSO_WM_BEAUTIFY_FLAG" val=""/>
  <p:tag name="PA" val="v5.2.1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1.xml><?xml version="1.0" encoding="utf-8"?>
<p:tagLst xmlns:p="http://schemas.openxmlformats.org/presentationml/2006/main">
  <p:tag name="PA" val="v5.2.11"/>
</p:tagLst>
</file>

<file path=ppt/tags/tag142.xml><?xml version="1.0" encoding="utf-8"?>
<p:tagLst xmlns:p="http://schemas.openxmlformats.org/presentationml/2006/main">
  <p:tag name="PA" val="v5.2.11"/>
</p:tagLst>
</file>

<file path=ppt/tags/tag143.xml><?xml version="1.0" encoding="utf-8"?>
<p:tagLst xmlns:p="http://schemas.openxmlformats.org/presentationml/2006/main">
  <p:tag name="PA" val="v5.2.11"/>
</p:tagLst>
</file>

<file path=ppt/tags/tag144.xml><?xml version="1.0" encoding="utf-8"?>
<p:tagLst xmlns:p="http://schemas.openxmlformats.org/presentationml/2006/main">
  <p:tag name="PA" val="v5.2.11"/>
</p:tagLst>
</file>

<file path=ppt/tags/tag145.xml><?xml version="1.0" encoding="utf-8"?>
<p:tagLst xmlns:p="http://schemas.openxmlformats.org/presentationml/2006/main">
  <p:tag name="PA" val="v5.2.11"/>
</p:tagLst>
</file>

<file path=ppt/tags/tag146.xml><?xml version="1.0" encoding="utf-8"?>
<p:tagLst xmlns:p="http://schemas.openxmlformats.org/presentationml/2006/main">
  <p:tag name="PA" val="v5.2.11"/>
</p:tagLst>
</file>

<file path=ppt/tags/tag147.xml><?xml version="1.0" encoding="utf-8"?>
<p:tagLst xmlns:p="http://schemas.openxmlformats.org/presentationml/2006/main">
  <p:tag name="KSO_WM_BEAUTIFY_FLAG" val=""/>
  <p:tag name="PA" val="v5.2.11"/>
</p:tagLst>
</file>

<file path=ppt/tags/tag148.xml><?xml version="1.0" encoding="utf-8"?>
<p:tagLst xmlns:p="http://schemas.openxmlformats.org/presentationml/2006/main">
  <p:tag name="KSO_WM_BEAUTIFY_FLAG" val=""/>
  <p:tag name="PA" val="v5.2.11"/>
</p:tagLst>
</file>

<file path=ppt/tags/tag149.xml><?xml version="1.0" encoding="utf-8"?>
<p:tagLst xmlns:p="http://schemas.openxmlformats.org/presentationml/2006/main">
  <p:tag name="KSO_WM_BEAUTIFY_FLAG" val=""/>
  <p:tag name="PA" val="v5.2.1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PA" val="v5.2.11"/>
</p:tagLst>
</file>

<file path=ppt/tags/tag151.xml><?xml version="1.0" encoding="utf-8"?>
<p:tagLst xmlns:p="http://schemas.openxmlformats.org/presentationml/2006/main">
  <p:tag name="KSO_WM_BEAUTIFY_FLAG" val=""/>
  <p:tag name="PA" val="v5.2.11"/>
</p:tagLst>
</file>

<file path=ppt/tags/tag152.xml><?xml version="1.0" encoding="utf-8"?>
<p:tagLst xmlns:p="http://schemas.openxmlformats.org/presentationml/2006/main">
  <p:tag name="KSO_WM_BEAUTIFY_FLAG" val=""/>
  <p:tag name="PA" val="v5.2.11"/>
</p:tagLst>
</file>

<file path=ppt/tags/tag153.xml><?xml version="1.0" encoding="utf-8"?>
<p:tagLst xmlns:p="http://schemas.openxmlformats.org/presentationml/2006/main">
  <p:tag name="KSO_WM_BEAUTIFY_FLAG" val=""/>
  <p:tag name="PA" val="v5.2.11"/>
</p:tagLst>
</file>

<file path=ppt/tags/tag154.xml><?xml version="1.0" encoding="utf-8"?>
<p:tagLst xmlns:p="http://schemas.openxmlformats.org/presentationml/2006/main">
  <p:tag name="PA" val="v5.2.11"/>
</p:tagLst>
</file>

<file path=ppt/tags/tag155.xml><?xml version="1.0" encoding="utf-8"?>
<p:tagLst xmlns:p="http://schemas.openxmlformats.org/presentationml/2006/main">
  <p:tag name="KSO_WM_BEAUTIFY_FLAG" val=""/>
  <p:tag name="PA" val="v5.2.11"/>
</p:tagLst>
</file>

<file path=ppt/tags/tag156.xml><?xml version="1.0" encoding="utf-8"?>
<p:tagLst xmlns:p="http://schemas.openxmlformats.org/presentationml/2006/main">
  <p:tag name="KSO_WM_BEAUTIFY_FLAG" val=""/>
  <p:tag name="PA" val="v5.2.11"/>
</p:tagLst>
</file>

<file path=ppt/tags/tag157.xml><?xml version="1.0" encoding="utf-8"?>
<p:tagLst xmlns:p="http://schemas.openxmlformats.org/presentationml/2006/main">
  <p:tag name="KSO_WM_BEAUTIFY_FLAG" val=""/>
  <p:tag name="PA" val="v5.2.11"/>
</p:tagLst>
</file>

<file path=ppt/tags/tag158.xml><?xml version="1.0" encoding="utf-8"?>
<p:tagLst xmlns:p="http://schemas.openxmlformats.org/presentationml/2006/main">
  <p:tag name="PA" val="v5.2.11"/>
</p:tagLst>
</file>

<file path=ppt/tags/tag159.xml><?xml version="1.0" encoding="utf-8"?>
<p:tagLst xmlns:p="http://schemas.openxmlformats.org/presentationml/2006/main">
  <p:tag name="KSO_WM_BEAUTIFY_FLAG" val=""/>
  <p:tag name="PA" val="v5.2.1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BEAUTIFY_FLAG" val=""/>
  <p:tag name="PA" val="v5.2.11"/>
</p:tagLst>
</file>

<file path=ppt/tags/tag161.xml><?xml version="1.0" encoding="utf-8"?>
<p:tagLst xmlns:p="http://schemas.openxmlformats.org/presentationml/2006/main">
  <p:tag name="KSO_WM_BEAUTIFY_FLAG" val=""/>
  <p:tag name="PA" val="v5.2.11"/>
</p:tagLst>
</file>

<file path=ppt/tags/tag162.xml><?xml version="1.0" encoding="utf-8"?>
<p:tagLst xmlns:p="http://schemas.openxmlformats.org/presentationml/2006/main">
  <p:tag name="PA" val="v5.2.11"/>
</p:tagLst>
</file>

<file path=ppt/tags/tag163.xml><?xml version="1.0" encoding="utf-8"?>
<p:tagLst xmlns:p="http://schemas.openxmlformats.org/presentationml/2006/main">
  <p:tag name="PA" val="v5.2.11"/>
</p:tagLst>
</file>

<file path=ppt/tags/tag164.xml><?xml version="1.0" encoding="utf-8"?>
<p:tagLst xmlns:p="http://schemas.openxmlformats.org/presentationml/2006/main">
  <p:tag name="PA" val="v5.2.11"/>
</p:tagLst>
</file>

<file path=ppt/tags/tag165.xml><?xml version="1.0" encoding="utf-8"?>
<p:tagLst xmlns:p="http://schemas.openxmlformats.org/presentationml/2006/main">
  <p:tag name="PA" val="v5.2.11"/>
</p:tagLst>
</file>

<file path=ppt/tags/tag166.xml><?xml version="1.0" encoding="utf-8"?>
<p:tagLst xmlns:p="http://schemas.openxmlformats.org/presentationml/2006/main">
  <p:tag name="KSO_WM_BEAUTIFY_FLAG" val=""/>
  <p:tag name="PA" val="v5.2.11"/>
</p:tagLst>
</file>

<file path=ppt/tags/tag167.xml><?xml version="1.0" encoding="utf-8"?>
<p:tagLst xmlns:p="http://schemas.openxmlformats.org/presentationml/2006/main">
  <p:tag name="KSO_WM_BEAUTIFY_FLAG" val=""/>
  <p:tag name="PA" val="v5.2.11"/>
</p:tagLst>
</file>

<file path=ppt/tags/tag168.xml><?xml version="1.0" encoding="utf-8"?>
<p:tagLst xmlns:p="http://schemas.openxmlformats.org/presentationml/2006/main">
  <p:tag name="KSO_WM_BEAUTIFY_FLAG" val=""/>
  <p:tag name="PA" val="v5.2.11"/>
</p:tagLst>
</file>

<file path=ppt/tags/tag169.xml><?xml version="1.0" encoding="utf-8"?>
<p:tagLst xmlns:p="http://schemas.openxmlformats.org/presentationml/2006/main">
  <p:tag name="KSO_WM_BEAUTIFY_FLAG" val=""/>
  <p:tag name="PA" val="v5.2.1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BEAUTIFY_FLAG" val=""/>
  <p:tag name="PA" val="v5.2.11"/>
</p:tagLst>
</file>

<file path=ppt/tags/tag171.xml><?xml version="1.0" encoding="utf-8"?>
<p:tagLst xmlns:p="http://schemas.openxmlformats.org/presentationml/2006/main">
  <p:tag name="KSO_WM_BEAUTIFY_FLAG" val=""/>
  <p:tag name="PA" val="v5.2.11"/>
</p:tagLst>
</file>

<file path=ppt/tags/tag172.xml><?xml version="1.0" encoding="utf-8"?>
<p:tagLst xmlns:p="http://schemas.openxmlformats.org/presentationml/2006/main">
  <p:tag name="PA" val="v5.2.11"/>
</p:tagLst>
</file>

<file path=ppt/tags/tag173.xml><?xml version="1.0" encoding="utf-8"?>
<p:tagLst xmlns:p="http://schemas.openxmlformats.org/presentationml/2006/main">
  <p:tag name="KSO_WM_BEAUTIFY_FLAG" val=""/>
  <p:tag name="PA" val="v5.2.11"/>
</p:tagLst>
</file>

<file path=ppt/tags/tag174.xml><?xml version="1.0" encoding="utf-8"?>
<p:tagLst xmlns:p="http://schemas.openxmlformats.org/presentationml/2006/main">
  <p:tag name="KSO_WM_BEAUTIFY_FLAG" val=""/>
  <p:tag name="PA" val="v5.2.11"/>
</p:tagLst>
</file>

<file path=ppt/tags/tag175.xml><?xml version="1.0" encoding="utf-8"?>
<p:tagLst xmlns:p="http://schemas.openxmlformats.org/presentationml/2006/main">
  <p:tag name="KSO_WM_BEAUTIFY_FLAG" val=""/>
  <p:tag name="PA" val="v5.2.11"/>
</p:tagLst>
</file>

<file path=ppt/tags/tag176.xml><?xml version="1.0" encoding="utf-8"?>
<p:tagLst xmlns:p="http://schemas.openxmlformats.org/presentationml/2006/main">
  <p:tag name="KSO_WM_BEAUTIFY_FLAG" val=""/>
  <p:tag name="PA" val="v5.2.11"/>
</p:tagLst>
</file>

<file path=ppt/tags/tag177.xml><?xml version="1.0" encoding="utf-8"?>
<p:tagLst xmlns:p="http://schemas.openxmlformats.org/presentationml/2006/main">
  <p:tag name="KSO_WM_BEAUTIFY_FLAG" val=""/>
  <p:tag name="PA" val="v5.2.11"/>
</p:tagLst>
</file>

<file path=ppt/tags/tag178.xml><?xml version="1.0" encoding="utf-8"?>
<p:tagLst xmlns:p="http://schemas.openxmlformats.org/presentationml/2006/main">
  <p:tag name="KSO_WM_BEAUTIFY_FLAG" val=""/>
  <p:tag name="PA" val="v5.2.11"/>
</p:tagLst>
</file>

<file path=ppt/tags/tag179.xml><?xml version="1.0" encoding="utf-8"?>
<p:tagLst xmlns:p="http://schemas.openxmlformats.org/presentationml/2006/main">
  <p:tag name="PA" val="v5.2.1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PA" val="v5.2.11"/>
</p:tagLst>
</file>

<file path=ppt/tags/tag181.xml><?xml version="1.0" encoding="utf-8"?>
<p:tagLst xmlns:p="http://schemas.openxmlformats.org/presentationml/2006/main">
  <p:tag name="PA" val="v5.2.11"/>
</p:tagLst>
</file>

<file path=ppt/tags/tag182.xml><?xml version="1.0" encoding="utf-8"?>
<p:tagLst xmlns:p="http://schemas.openxmlformats.org/presentationml/2006/main">
  <p:tag name="PA" val="v5.2.11"/>
</p:tagLst>
</file>

<file path=ppt/tags/tag183.xml><?xml version="1.0" encoding="utf-8"?>
<p:tagLst xmlns:p="http://schemas.openxmlformats.org/presentationml/2006/main">
  <p:tag name="PA" val="v5.2.11"/>
</p:tagLst>
</file>

<file path=ppt/tags/tag184.xml><?xml version="1.0" encoding="utf-8"?>
<p:tagLst xmlns:p="http://schemas.openxmlformats.org/presentationml/2006/main">
  <p:tag name="KSO_WM_BEAUTIFY_FLAG" val=""/>
  <p:tag name="PA" val="v5.2.11"/>
</p:tagLst>
</file>

<file path=ppt/tags/tag18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86.xml><?xml version="1.0" encoding="utf-8"?>
<p:tagLst xmlns:p="http://schemas.openxmlformats.org/presentationml/2006/main">
  <p:tag name="PA" val="v5.2.11"/>
</p:tagLst>
</file>

<file path=ppt/tags/tag187.xml><?xml version="1.0" encoding="utf-8"?>
<p:tagLst xmlns:p="http://schemas.openxmlformats.org/presentationml/2006/main">
  <p:tag name="PA" val="v5.2.11"/>
  <p:tag name="KSO_WM_DIAGRAM_VIRTUALLY_FRAME" val="{&quot;height&quot;:355.4,&quot;left&quot;:19.75,&quot;top&quot;:169.15,&quot;width&quot;:908.75}"/>
</p:tagLst>
</file>

<file path=ppt/tags/tag188.xml><?xml version="1.0" encoding="utf-8"?>
<p:tagLst xmlns:p="http://schemas.openxmlformats.org/presentationml/2006/main">
  <p:tag name="PA" val="v5.2.11"/>
  <p:tag name="KSO_WM_DIAGRAM_VIRTUALLY_FRAME" val="{&quot;height&quot;:355.4,&quot;left&quot;:19.75,&quot;top&quot;:169.15,&quot;width&quot;:908.75}"/>
</p:tagLst>
</file>

<file path=ppt/tags/tag189.xml><?xml version="1.0" encoding="utf-8"?>
<p:tagLst xmlns:p="http://schemas.openxmlformats.org/presentationml/2006/main">
  <p:tag name="PA" val="v5.2.11"/>
  <p:tag name="KSO_WM_DIAGRAM_VIRTUALLY_FRAME" val="{&quot;height&quot;:355.4,&quot;left&quot;:19.75,&quot;top&quot;:169.15,&quot;width&quot;:908.75}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PA" val="v5.2.11"/>
  <p:tag name="KSO_WM_DIAGRAM_VIRTUALLY_FRAME" val="{&quot;height&quot;:355.4,&quot;left&quot;:19.75,&quot;top&quot;:169.15,&quot;width&quot;:908.75}"/>
</p:tagLst>
</file>

<file path=ppt/tags/tag191.xml><?xml version="1.0" encoding="utf-8"?>
<p:tagLst xmlns:p="http://schemas.openxmlformats.org/presentationml/2006/main">
  <p:tag name="PA" val="v5.2.11"/>
  <p:tag name="KSO_WM_DIAGRAM_VIRTUALLY_FRAME" val="{&quot;height&quot;:355.4,&quot;left&quot;:19.75,&quot;top&quot;:169.15,&quot;width&quot;:908.75}"/>
</p:tagLst>
</file>

<file path=ppt/tags/tag192.xml><?xml version="1.0" encoding="utf-8"?>
<p:tagLst xmlns:p="http://schemas.openxmlformats.org/presentationml/2006/main">
  <p:tag name="PA" val="v5.2.11"/>
  <p:tag name="KSO_WM_DIAGRAM_VIRTUALLY_FRAME" val="{&quot;height&quot;:355.4,&quot;left&quot;:19.75,&quot;top&quot;:169.15,&quot;width&quot;:908.75}"/>
</p:tagLst>
</file>

<file path=ppt/tags/tag193.xml><?xml version="1.0" encoding="utf-8"?>
<p:tagLst xmlns:p="http://schemas.openxmlformats.org/presentationml/2006/main">
  <p:tag name="PA" val="v5.2.11"/>
  <p:tag name="KSO_WM_DIAGRAM_VIRTUALLY_FRAME" val="{&quot;height&quot;:355.4,&quot;left&quot;:19.75,&quot;top&quot;:169.15,&quot;width&quot;:908.75}"/>
</p:tagLst>
</file>

<file path=ppt/tags/tag194.xml><?xml version="1.0" encoding="utf-8"?>
<p:tagLst xmlns:p="http://schemas.openxmlformats.org/presentationml/2006/main">
  <p:tag name="PA" val="v5.2.11"/>
  <p:tag name="KSO_WM_DIAGRAM_VIRTUALLY_FRAME" val="{&quot;height&quot;:355.4,&quot;left&quot;:19.75,&quot;top&quot;:169.15,&quot;width&quot;:908.75}"/>
</p:tagLst>
</file>

<file path=ppt/tags/tag195.xml><?xml version="1.0" encoding="utf-8"?>
<p:tagLst xmlns:p="http://schemas.openxmlformats.org/presentationml/2006/main">
  <p:tag name="PA" val="v5.2.11"/>
  <p:tag name="KSO_WM_DIAGRAM_VIRTUALLY_FRAME" val="{&quot;height&quot;:355.4,&quot;left&quot;:19.75,&quot;top&quot;:169.15,&quot;width&quot;:908.75}"/>
</p:tagLst>
</file>

<file path=ppt/tags/tag196.xml><?xml version="1.0" encoding="utf-8"?>
<p:tagLst xmlns:p="http://schemas.openxmlformats.org/presentationml/2006/main">
  <p:tag name="KSO_WM_DIAGRAM_VIRTUALLY_FRAME" val="{&quot;height&quot;:355.4,&quot;left&quot;:19.75,&quot;top&quot;:169.15,&quot;width&quot;:908.75}"/>
</p:tagLst>
</file>

<file path=ppt/tags/tag197.xml><?xml version="1.0" encoding="utf-8"?>
<p:tagLst xmlns:p="http://schemas.openxmlformats.org/presentationml/2006/main">
  <p:tag name="KSO_WM_DIAGRAM_VIRTUALLY_FRAME" val="{&quot;height&quot;:355.4,&quot;left&quot;:19.75,&quot;top&quot;:169.15,&quot;width&quot;:908.75}"/>
</p:tagLst>
</file>

<file path=ppt/tags/tag198.xml><?xml version="1.0" encoding="utf-8"?>
<p:tagLst xmlns:p="http://schemas.openxmlformats.org/presentationml/2006/main">
  <p:tag name="KSO_WM_DIAGRAM_VIRTUALLY_FRAME" val="{&quot;height&quot;:355.4,&quot;left&quot;:19.75,&quot;top&quot;:169.15,&quot;width&quot;:908.75}"/>
</p:tagLst>
</file>

<file path=ppt/tags/tag199.xml><?xml version="1.0" encoding="utf-8"?>
<p:tagLst xmlns:p="http://schemas.openxmlformats.org/presentationml/2006/main">
  <p:tag name="KSO_WM_DIAGRAM_VIRTUALLY_FRAME" val="{&quot;height&quot;:355.4,&quot;left&quot;:19.75,&quot;top&quot;:169.15,&quot;width&quot;:908.75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DIAGRAM_VIRTUALLY_FRAME" val="{&quot;height&quot;:355.4,&quot;left&quot;:19.75,&quot;top&quot;:169.15,&quot;width&quot;:908.75}"/>
</p:tagLst>
</file>

<file path=ppt/tags/tag201.xml><?xml version="1.0" encoding="utf-8"?>
<p:tagLst xmlns:p="http://schemas.openxmlformats.org/presentationml/2006/main">
  <p:tag name="KSO_WM_DIAGRAM_VIRTUALLY_FRAME" val="{&quot;height&quot;:355.4,&quot;left&quot;:19.75,&quot;top&quot;:169.15,&quot;width&quot;:908.75}"/>
</p:tagLst>
</file>

<file path=ppt/tags/tag202.xml><?xml version="1.0" encoding="utf-8"?>
<p:tagLst xmlns:p="http://schemas.openxmlformats.org/presentationml/2006/main">
  <p:tag name="KSO_WM_BEAUTIFY_FLAG" val=""/>
  <p:tag name="PA" val="v5.2.11"/>
</p:tagLst>
</file>

<file path=ppt/tags/tag2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04.xml><?xml version="1.0" encoding="utf-8"?>
<p:tagLst xmlns:p="http://schemas.openxmlformats.org/presentationml/2006/main">
  <p:tag name="PA" val="v5.2.11"/>
</p:tagLst>
</file>

<file path=ppt/tags/tag205.xml><?xml version="1.0" encoding="utf-8"?>
<p:tagLst xmlns:p="http://schemas.openxmlformats.org/presentationml/2006/main">
  <p:tag name="PA" val="v5.2.11"/>
</p:tagLst>
</file>

<file path=ppt/tags/tag206.xml><?xml version="1.0" encoding="utf-8"?>
<p:tagLst xmlns:p="http://schemas.openxmlformats.org/presentationml/2006/main">
  <p:tag name="PA" val="v5.2.11"/>
</p:tagLst>
</file>

<file path=ppt/tags/tag207.xml><?xml version="1.0" encoding="utf-8"?>
<p:tagLst xmlns:p="http://schemas.openxmlformats.org/presentationml/2006/main">
  <p:tag name="PA" val="v5.2.11"/>
</p:tagLst>
</file>

<file path=ppt/tags/tag208.xml><?xml version="1.0" encoding="utf-8"?>
<p:tagLst xmlns:p="http://schemas.openxmlformats.org/presentationml/2006/main">
  <p:tag name="PA" val="v5.2.11"/>
</p:tagLst>
</file>

<file path=ppt/tags/tag209.xml><?xml version="1.0" encoding="utf-8"?>
<p:tagLst xmlns:p="http://schemas.openxmlformats.org/presentationml/2006/main">
  <p:tag name="KSO_WM_BEAUTIFY_FLAG" val=""/>
  <p:tag name="PA" val="v5.2.1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BEAUTIFY_FLAG" val=""/>
  <p:tag name="PA" val="v5.2.11"/>
</p:tagLst>
</file>

<file path=ppt/tags/tag211.xml><?xml version="1.0" encoding="utf-8"?>
<p:tagLst xmlns:p="http://schemas.openxmlformats.org/presentationml/2006/main">
  <p:tag name="KSO_WM_BEAUTIFY_FLAG" val=""/>
  <p:tag name="PA" val="v5.2.11"/>
</p:tagLst>
</file>

<file path=ppt/tags/tag212.xml><?xml version="1.0" encoding="utf-8"?>
<p:tagLst xmlns:p="http://schemas.openxmlformats.org/presentationml/2006/main">
  <p:tag name="PA" val="v5.2.11"/>
</p:tagLst>
</file>

<file path=ppt/tags/tag213.xml><?xml version="1.0" encoding="utf-8"?>
<p:tagLst xmlns:p="http://schemas.openxmlformats.org/presentationml/2006/main">
  <p:tag name="KSO_WM_BEAUTIFY_FLAG" val=""/>
  <p:tag name="PA" val="v5.2.11"/>
</p:tagLst>
</file>

<file path=ppt/tags/tag214.xml><?xml version="1.0" encoding="utf-8"?>
<p:tagLst xmlns:p="http://schemas.openxmlformats.org/presentationml/2006/main">
  <p:tag name="KSO_WM_BEAUTIFY_FLAG" val=""/>
  <p:tag name="PA" val="v5.2.11"/>
</p:tagLst>
</file>

<file path=ppt/tags/tag215.xml><?xml version="1.0" encoding="utf-8"?>
<p:tagLst xmlns:p="http://schemas.openxmlformats.org/presentationml/2006/main">
  <p:tag name="KSO_WM_BEAUTIFY_FLAG" val=""/>
  <p:tag name="PA" val="v5.2.11"/>
</p:tagLst>
</file>

<file path=ppt/tags/tag216.xml><?xml version="1.0" encoding="utf-8"?>
<p:tagLst xmlns:p="http://schemas.openxmlformats.org/presentationml/2006/main">
  <p:tag name="PA" val="v5.2.11"/>
</p:tagLst>
</file>

<file path=ppt/tags/tag217.xml><?xml version="1.0" encoding="utf-8"?>
<p:tagLst xmlns:p="http://schemas.openxmlformats.org/presentationml/2006/main">
  <p:tag name="KSO_WM_BEAUTIFY_FLAG" val=""/>
  <p:tag name="PA" val="v5.2.11"/>
</p:tagLst>
</file>

<file path=ppt/tags/tag218.xml><?xml version="1.0" encoding="utf-8"?>
<p:tagLst xmlns:p="http://schemas.openxmlformats.org/presentationml/2006/main">
  <p:tag name="KSO_WM_BEAUTIFY_FLAG" val=""/>
  <p:tag name="PA" val="v5.2.11"/>
</p:tagLst>
</file>

<file path=ppt/tags/tag219.xml><?xml version="1.0" encoding="utf-8"?>
<p:tagLst xmlns:p="http://schemas.openxmlformats.org/presentationml/2006/main">
  <p:tag name="KSO_WM_BEAUTIFY_FLAG" val=""/>
  <p:tag name="PA" val="v5.2.1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PA" val="v5.2.11"/>
</p:tagLst>
</file>

<file path=ppt/tags/tag221.xml><?xml version="1.0" encoding="utf-8"?>
<p:tagLst xmlns:p="http://schemas.openxmlformats.org/presentationml/2006/main">
  <p:tag name="KSO_WM_BEAUTIFY_FLAG" val=""/>
  <p:tag name="PA" val="v5.2.11"/>
</p:tagLst>
</file>

<file path=ppt/tags/tag222.xml><?xml version="1.0" encoding="utf-8"?>
<p:tagLst xmlns:p="http://schemas.openxmlformats.org/presentationml/2006/main">
  <p:tag name="KSO_WM_BEAUTIFY_FLAG" val=""/>
  <p:tag name="PA" val="v5.2.11"/>
</p:tagLst>
</file>

<file path=ppt/tags/tag223.xml><?xml version="1.0" encoding="utf-8"?>
<p:tagLst xmlns:p="http://schemas.openxmlformats.org/presentationml/2006/main">
  <p:tag name="KSO_WM_BEAUTIFY_FLAG" val=""/>
  <p:tag name="PA" val="v5.2.11"/>
</p:tagLst>
</file>

<file path=ppt/tags/tag224.xml><?xml version="1.0" encoding="utf-8"?>
<p:tagLst xmlns:p="http://schemas.openxmlformats.org/presentationml/2006/main">
  <p:tag name="PA" val="v5.2.11"/>
</p:tagLst>
</file>

<file path=ppt/tags/tag225.xml><?xml version="1.0" encoding="utf-8"?>
<p:tagLst xmlns:p="http://schemas.openxmlformats.org/presentationml/2006/main">
  <p:tag name="PA" val="v5.2.11"/>
</p:tagLst>
</file>

<file path=ppt/tags/tag226.xml><?xml version="1.0" encoding="utf-8"?>
<p:tagLst xmlns:p="http://schemas.openxmlformats.org/presentationml/2006/main">
  <p:tag name="PA" val="v5.2.11"/>
</p:tagLst>
</file>

<file path=ppt/tags/tag227.xml><?xml version="1.0" encoding="utf-8"?>
<p:tagLst xmlns:p="http://schemas.openxmlformats.org/presentationml/2006/main">
  <p:tag name="PA" val="v5.2.11"/>
</p:tagLst>
</file>

<file path=ppt/tags/tag228.xml><?xml version="1.0" encoding="utf-8"?>
<p:tagLst xmlns:p="http://schemas.openxmlformats.org/presentationml/2006/main">
  <p:tag name="KSO_WM_BEAUTIFY_FLAG" val=""/>
  <p:tag name="PA" val="v5.2.11"/>
</p:tagLst>
</file>

<file path=ppt/tags/tag229.xml><?xml version="1.0" encoding="utf-8"?>
<p:tagLst xmlns:p="http://schemas.openxmlformats.org/presentationml/2006/main">
  <p:tag name="KSO_WM_BEAUTIFY_FLAG" val=""/>
  <p:tag name="PA" val="v5.2.1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BEAUTIFY_FLAG" val=""/>
  <p:tag name="PA" val="v5.2.11"/>
</p:tagLst>
</file>

<file path=ppt/tags/tag231.xml><?xml version="1.0" encoding="utf-8"?>
<p:tagLst xmlns:p="http://schemas.openxmlformats.org/presentationml/2006/main">
  <p:tag name="KSO_WM_BEAUTIFY_FLAG" val=""/>
  <p:tag name="PA" val="v5.2.11"/>
</p:tagLst>
</file>

<file path=ppt/tags/tag232.xml><?xml version="1.0" encoding="utf-8"?>
<p:tagLst xmlns:p="http://schemas.openxmlformats.org/presentationml/2006/main">
  <p:tag name="KSO_WM_BEAUTIFY_FLAG" val=""/>
  <p:tag name="PA" val="v5.2.11"/>
</p:tagLst>
</file>

<file path=ppt/tags/tag233.xml><?xml version="1.0" encoding="utf-8"?>
<p:tagLst xmlns:p="http://schemas.openxmlformats.org/presentationml/2006/main">
  <p:tag name="KSO_WM_BEAUTIFY_FLAG" val=""/>
  <p:tag name="PA" val="v5.2.11"/>
</p:tagLst>
</file>

<file path=ppt/tags/tag234.xml><?xml version="1.0" encoding="utf-8"?>
<p:tagLst xmlns:p="http://schemas.openxmlformats.org/presentationml/2006/main">
  <p:tag name="PA" val="v5.2.11"/>
</p:tagLst>
</file>

<file path=ppt/tags/tag235.xml><?xml version="1.0" encoding="utf-8"?>
<p:tagLst xmlns:p="http://schemas.openxmlformats.org/presentationml/2006/main">
  <p:tag name="KSO_WM_BEAUTIFY_FLAG" val=""/>
  <p:tag name="PA" val="v5.2.11"/>
</p:tagLst>
</file>

<file path=ppt/tags/tag236.xml><?xml version="1.0" encoding="utf-8"?>
<p:tagLst xmlns:p="http://schemas.openxmlformats.org/presentationml/2006/main">
  <p:tag name="KSO_WM_BEAUTIFY_FLAG" val=""/>
  <p:tag name="PA" val="v5.2.11"/>
</p:tagLst>
</file>

<file path=ppt/tags/tag237.xml><?xml version="1.0" encoding="utf-8"?>
<p:tagLst xmlns:p="http://schemas.openxmlformats.org/presentationml/2006/main">
  <p:tag name="KSO_WM_BEAUTIFY_FLAG" val=""/>
  <p:tag name="PA" val="v5.2.11"/>
</p:tagLst>
</file>

<file path=ppt/tags/tag238.xml><?xml version="1.0" encoding="utf-8"?>
<p:tagLst xmlns:p="http://schemas.openxmlformats.org/presentationml/2006/main">
  <p:tag name="KSO_WM_BEAUTIFY_FLAG" val=""/>
  <p:tag name="PA" val="v5.2.11"/>
</p:tagLst>
</file>

<file path=ppt/tags/tag239.xml><?xml version="1.0" encoding="utf-8"?>
<p:tagLst xmlns:p="http://schemas.openxmlformats.org/presentationml/2006/main">
  <p:tag name="KSO_WM_BEAUTIFY_FLAG" val=""/>
  <p:tag name="PA" val="v5.2.11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BEAUTIFY_FLAG" val=""/>
  <p:tag name="PA" val="v5.2.11"/>
</p:tagLst>
</file>

<file path=ppt/tags/tag241.xml><?xml version="1.0" encoding="utf-8"?>
<p:tagLst xmlns:p="http://schemas.openxmlformats.org/presentationml/2006/main">
  <p:tag name="PA" val="v5.2.11"/>
</p:tagLst>
</file>

<file path=ppt/tags/tag242.xml><?xml version="1.0" encoding="utf-8"?>
<p:tagLst xmlns:p="http://schemas.openxmlformats.org/presentationml/2006/main">
  <p:tag name="PA" val="v5.2.11"/>
</p:tagLst>
</file>

<file path=ppt/tags/tag243.xml><?xml version="1.0" encoding="utf-8"?>
<p:tagLst xmlns:p="http://schemas.openxmlformats.org/presentationml/2006/main">
  <p:tag name="PA" val="v5.2.11"/>
</p:tagLst>
</file>

<file path=ppt/tags/tag244.xml><?xml version="1.0" encoding="utf-8"?>
<p:tagLst xmlns:p="http://schemas.openxmlformats.org/presentationml/2006/main">
  <p:tag name="PA" val="v5.2.11"/>
</p:tagLst>
</file>

<file path=ppt/tags/tag245.xml><?xml version="1.0" encoding="utf-8"?>
<p:tagLst xmlns:p="http://schemas.openxmlformats.org/presentationml/2006/main">
  <p:tag name="PA" val="v5.2.11"/>
</p:tagLst>
</file>

<file path=ppt/tags/tag246.xml><?xml version="1.0" encoding="utf-8"?>
<p:tagLst xmlns:p="http://schemas.openxmlformats.org/presentationml/2006/main">
  <p:tag name="KSO_WM_BEAUTIFY_FLAG" val=""/>
  <p:tag name="PA" val="v5.2.11"/>
</p:tagLst>
</file>

<file path=ppt/tags/tag247.xml><?xml version="1.0" encoding="utf-8"?>
<p:tagLst xmlns:p="http://schemas.openxmlformats.org/presentationml/2006/main">
  <p:tag name="KSO_WM_BEAUTIFY_FLAG" val=""/>
  <p:tag name="PA" val="v5.2.11"/>
</p:tagLst>
</file>

<file path=ppt/tags/tag248.xml><?xml version="1.0" encoding="utf-8"?>
<p:tagLst xmlns:p="http://schemas.openxmlformats.org/presentationml/2006/main">
  <p:tag name="KSO_WM_BEAUTIFY_FLAG" val=""/>
  <p:tag name="PA" val="v5.2.11"/>
</p:tagLst>
</file>

<file path=ppt/tags/tag249.xml><?xml version="1.0" encoding="utf-8"?>
<p:tagLst xmlns:p="http://schemas.openxmlformats.org/presentationml/2006/main">
  <p:tag name="KSO_WM_BEAUTIFY_FLAG" val=""/>
  <p:tag name="PA" val="v5.2.11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BEAUTIFY_FLAG" val=""/>
  <p:tag name="PA" val="v5.2.11"/>
</p:tagLst>
</file>

<file path=ppt/tags/tag251.xml><?xml version="1.0" encoding="utf-8"?>
<p:tagLst xmlns:p="http://schemas.openxmlformats.org/presentationml/2006/main">
  <p:tag name="KSO_WM_BEAUTIFY_FLAG" val=""/>
  <p:tag name="PA" val="v5.2.11"/>
</p:tagLst>
</file>

<file path=ppt/tags/tag252.xml><?xml version="1.0" encoding="utf-8"?>
<p:tagLst xmlns:p="http://schemas.openxmlformats.org/presentationml/2006/main">
  <p:tag name="PA" val="v5.2.11"/>
</p:tagLst>
</file>

<file path=ppt/tags/tag253.xml><?xml version="1.0" encoding="utf-8"?>
<p:tagLst xmlns:p="http://schemas.openxmlformats.org/presentationml/2006/main">
  <p:tag name="KSO_WM_BEAUTIFY_FLAG" val=""/>
  <p:tag name="PA" val="v5.2.11"/>
</p:tagLst>
</file>

<file path=ppt/tags/tag254.xml><?xml version="1.0" encoding="utf-8"?>
<p:tagLst xmlns:p="http://schemas.openxmlformats.org/presentationml/2006/main">
  <p:tag name="KSO_WM_BEAUTIFY_FLAG" val=""/>
  <p:tag name="PA" val="v5.2.11"/>
</p:tagLst>
</file>

<file path=ppt/tags/tag255.xml><?xml version="1.0" encoding="utf-8"?>
<p:tagLst xmlns:p="http://schemas.openxmlformats.org/presentationml/2006/main">
  <p:tag name="KSO_WM_BEAUTIFY_FLAG" val=""/>
  <p:tag name="PA" val="v5.2.11"/>
</p:tagLst>
</file>

<file path=ppt/tags/tag256.xml><?xml version="1.0" encoding="utf-8"?>
<p:tagLst xmlns:p="http://schemas.openxmlformats.org/presentationml/2006/main">
  <p:tag name="KSO_WM_BEAUTIFY_FLAG" val=""/>
  <p:tag name="PA" val="v5.2.11"/>
</p:tagLst>
</file>

<file path=ppt/tags/tag257.xml><?xml version="1.0" encoding="utf-8"?>
<p:tagLst xmlns:p="http://schemas.openxmlformats.org/presentationml/2006/main">
  <p:tag name="KSO_WM_BEAUTIFY_FLAG" val=""/>
  <p:tag name="PA" val="v5.2.11"/>
</p:tagLst>
</file>

<file path=ppt/tags/tag258.xml><?xml version="1.0" encoding="utf-8"?>
<p:tagLst xmlns:p="http://schemas.openxmlformats.org/presentationml/2006/main">
  <p:tag name="KSO_WM_BEAUTIFY_FLAG" val=""/>
  <p:tag name="PA" val="v5.2.11"/>
</p:tagLst>
</file>

<file path=ppt/tags/tag259.xml><?xml version="1.0" encoding="utf-8"?>
<p:tagLst xmlns:p="http://schemas.openxmlformats.org/presentationml/2006/main">
  <p:tag name="PA" val="v5.2.1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PA" val="v5.2.11"/>
</p:tagLst>
</file>

<file path=ppt/tags/tag261.xml><?xml version="1.0" encoding="utf-8"?>
<p:tagLst xmlns:p="http://schemas.openxmlformats.org/presentationml/2006/main">
  <p:tag name="PA" val="v5.2.11"/>
</p:tagLst>
</file>

<file path=ppt/tags/tag262.xml><?xml version="1.0" encoding="utf-8"?>
<p:tagLst xmlns:p="http://schemas.openxmlformats.org/presentationml/2006/main">
  <p:tag name="PA" val="v5.2.11"/>
</p:tagLst>
</file>

<file path=ppt/tags/tag263.xml><?xml version="1.0" encoding="utf-8"?>
<p:tagLst xmlns:p="http://schemas.openxmlformats.org/presentationml/2006/main">
  <p:tag name="PA" val="v5.2.11"/>
</p:tagLst>
</file>

<file path=ppt/tags/tag264.xml><?xml version="1.0" encoding="utf-8"?>
<p:tagLst xmlns:p="http://schemas.openxmlformats.org/presentationml/2006/main">
  <p:tag name="KSO_WM_BEAUTIFY_FLAG" val=""/>
  <p:tag name="PA" val="v5.2.11"/>
</p:tagLst>
</file>

<file path=ppt/tags/tag2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66.xml><?xml version="1.0" encoding="utf-8"?>
<p:tagLst xmlns:p="http://schemas.openxmlformats.org/presentationml/2006/main">
  <p:tag name="KSO_WM_BEAUTIFY_FLAG" val=""/>
  <p:tag name="PA" val="v5.2.11"/>
</p:tagLst>
</file>

<file path=ppt/tags/tag2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68.xml><?xml version="1.0" encoding="utf-8"?>
<p:tagLst xmlns:p="http://schemas.openxmlformats.org/presentationml/2006/main">
  <p:tag name="KSO_WM_BEAUTIFY_FLAG" val=""/>
  <p:tag name="PA" val="v5.2.11"/>
</p:tagLst>
</file>

<file path=ppt/tags/tag269.xml><?xml version="1.0" encoding="utf-8"?>
<p:tagLst xmlns:p="http://schemas.openxmlformats.org/presentationml/2006/main">
  <p:tag name="KSO_WM_DIAGRAM_VIRTUALLY_FRAME" val="{&quot;height&quot;:468.7,&quot;left&quot;:13,&quot;top&quot;:71.3,&quot;width&quot;:684.35}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DIAGRAM_VIRTUALLY_FRAME" val="{&quot;height&quot;:468.7,&quot;left&quot;:13,&quot;top&quot;:71.3,&quot;width&quot;:684.35}"/>
</p:tagLst>
</file>

<file path=ppt/tags/tag271.xml><?xml version="1.0" encoding="utf-8"?>
<p:tagLst xmlns:p="http://schemas.openxmlformats.org/presentationml/2006/main">
  <p:tag name="KSO_WM_DIAGRAM_VIRTUALLY_FRAME" val="{&quot;height&quot;:468.7,&quot;left&quot;:13,&quot;top&quot;:71.3,&quot;width&quot;:684.35}"/>
</p:tagLst>
</file>

<file path=ppt/tags/tag272.xml><?xml version="1.0" encoding="utf-8"?>
<p:tagLst xmlns:p="http://schemas.openxmlformats.org/presentationml/2006/main">
  <p:tag name="KSO_WM_DIAGRAM_VIRTUALLY_FRAME" val="{&quot;height&quot;:468.7,&quot;left&quot;:13,&quot;top&quot;:71.3,&quot;width&quot;:684.35}"/>
</p:tagLst>
</file>

<file path=ppt/tags/tag273.xml><?xml version="1.0" encoding="utf-8"?>
<p:tagLst xmlns:p="http://schemas.openxmlformats.org/presentationml/2006/main">
  <p:tag name="KSO_WM_DIAGRAM_VIRTUALLY_FRAME" val="{&quot;height&quot;:468.7,&quot;left&quot;:13,&quot;top&quot;:71.3,&quot;width&quot;:684.35}"/>
</p:tagLst>
</file>

<file path=ppt/tags/tag274.xml><?xml version="1.0" encoding="utf-8"?>
<p:tagLst xmlns:p="http://schemas.openxmlformats.org/presentationml/2006/main">
  <p:tag name="KSO_WM_DIAGRAM_VIRTUALLY_FRAME" val="{&quot;height&quot;:468.7,&quot;left&quot;:13,&quot;top&quot;:71.3,&quot;width&quot;:684.35}"/>
</p:tagLst>
</file>

<file path=ppt/tags/tag275.xml><?xml version="1.0" encoding="utf-8"?>
<p:tagLst xmlns:p="http://schemas.openxmlformats.org/presentationml/2006/main">
  <p:tag name="KSO_WM_DIAGRAM_VIRTUALLY_FRAME" val="{&quot;height&quot;:468.7,&quot;left&quot;:13,&quot;top&quot;:71.3,&quot;width&quot;:684.35}"/>
</p:tagLst>
</file>

<file path=ppt/tags/tag2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77.xml><?xml version="1.0" encoding="utf-8"?>
<p:tagLst xmlns:p="http://schemas.openxmlformats.org/presentationml/2006/main">
  <p:tag name="PA" val="v5.2.11"/>
</p:tagLst>
</file>

<file path=ppt/tags/tag278.xml><?xml version="1.0" encoding="utf-8"?>
<p:tagLst xmlns:p="http://schemas.openxmlformats.org/presentationml/2006/main">
  <p:tag name="PA" val="v5.2.11"/>
</p:tagLst>
</file>

<file path=ppt/tags/tag279.xml><?xml version="1.0" encoding="utf-8"?>
<p:tagLst xmlns:p="http://schemas.openxmlformats.org/presentationml/2006/main">
  <p:tag name="KSO_WM_BEAUTIFY_FLAG" val=""/>
  <p:tag name="PA" val="v5.2.1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1.xml><?xml version="1.0" encoding="utf-8"?>
<p:tagLst xmlns:p="http://schemas.openxmlformats.org/presentationml/2006/main">
  <p:tag name="KSO_WM_BEAUTIFY_FLAG" val=""/>
  <p:tag name="PA" val="v5.2.11"/>
</p:tagLst>
</file>

<file path=ppt/tags/tag282.xml><?xml version="1.0" encoding="utf-8"?>
<p:tagLst xmlns:p="http://schemas.openxmlformats.org/presentationml/2006/main">
  <p:tag name="PA" val="v5.2.11"/>
</p:tagLst>
</file>

<file path=ppt/tags/tag283.xml><?xml version="1.0" encoding="utf-8"?>
<p:tagLst xmlns:p="http://schemas.openxmlformats.org/presentationml/2006/main">
  <p:tag name="PA" val="v5.2.11"/>
</p:tagLst>
</file>

<file path=ppt/tags/tag2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5.xml><?xml version="1.0" encoding="utf-8"?>
<p:tagLst xmlns:p="http://schemas.openxmlformats.org/presentationml/2006/main">
  <p:tag name="PA" val="v5.2.11"/>
</p:tagLst>
</file>

<file path=ppt/tags/tag286.xml><?xml version="1.0" encoding="utf-8"?>
<p:tagLst xmlns:p="http://schemas.openxmlformats.org/presentationml/2006/main">
  <p:tag name="PA" val="v5.2.11"/>
</p:tagLst>
</file>

<file path=ppt/tags/tag287.xml><?xml version="1.0" encoding="utf-8"?>
<p:tagLst xmlns:p="http://schemas.openxmlformats.org/presentationml/2006/main">
  <p:tag name="PA" val="v5.2.11"/>
</p:tagLst>
</file>

<file path=ppt/tags/tag288.xml><?xml version="1.0" encoding="utf-8"?>
<p:tagLst xmlns:p="http://schemas.openxmlformats.org/presentationml/2006/main">
  <p:tag name="PA" val="v5.2.11"/>
</p:tagLst>
</file>

<file path=ppt/tags/tag289.xml><?xml version="1.0" encoding="utf-8"?>
<p:tagLst xmlns:p="http://schemas.openxmlformats.org/presentationml/2006/main">
  <p:tag name="PA" val="v5.2.11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PA" val="v5.2.11"/>
</p:tagLst>
</file>

<file path=ppt/tags/tag291.xml><?xml version="1.0" encoding="utf-8"?>
<p:tagLst xmlns:p="http://schemas.openxmlformats.org/presentationml/2006/main">
  <p:tag name="KSO_WM_BEAUTIFY_FLAG" val=""/>
  <p:tag name="PA" val="v5.2.11"/>
</p:tagLst>
</file>

<file path=ppt/tags/tag292.xml><?xml version="1.0" encoding="utf-8"?>
<p:tagLst xmlns:p="http://schemas.openxmlformats.org/presentationml/2006/main">
  <p:tag name="PA" val="v5.2.11"/>
</p:tagLst>
</file>

<file path=ppt/tags/tag293.xml><?xml version="1.0" encoding="utf-8"?>
<p:tagLst xmlns:p="http://schemas.openxmlformats.org/presentationml/2006/main">
  <p:tag name="PA" val="v5.2.11"/>
</p:tagLst>
</file>

<file path=ppt/tags/tag29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95.xml><?xml version="1.0" encoding="utf-8"?>
<p:tagLst xmlns:p="http://schemas.openxmlformats.org/presentationml/2006/main">
  <p:tag name="PA" val="v5.2.11"/>
  <p:tag name="KSO_WM_DIAGRAM_VIRTUALLY_FRAME" val="{&quot;height&quot;:400.95,&quot;left&quot;:4.95,&quot;top&quot;:130.95,&quot;width&quot;:950.85}"/>
</p:tagLst>
</file>

<file path=ppt/tags/tag296.xml><?xml version="1.0" encoding="utf-8"?>
<p:tagLst xmlns:p="http://schemas.openxmlformats.org/presentationml/2006/main">
  <p:tag name="KSO_WM_BEAUTIFY_FLAG" val=""/>
  <p:tag name="PA" val="v5.2.11"/>
</p:tagLst>
</file>

<file path=ppt/tags/tag297.xml><?xml version="1.0" encoding="utf-8"?>
<p:tagLst xmlns:p="http://schemas.openxmlformats.org/presentationml/2006/main">
  <p:tag name="PA" val="v5.2.11"/>
  <p:tag name="KSO_WM_DIAGRAM_VIRTUALLY_FRAME" val="{&quot;height&quot;:400.95,&quot;left&quot;:4.95,&quot;top&quot;:130.95,&quot;width&quot;:950.85}"/>
</p:tagLst>
</file>

<file path=ppt/tags/tag298.xml><?xml version="1.0" encoding="utf-8"?>
<p:tagLst xmlns:p="http://schemas.openxmlformats.org/presentationml/2006/main">
  <p:tag name="PA" val="v5.2.11"/>
  <p:tag name="KSO_WM_DIAGRAM_VIRTUALLY_FRAME" val="{&quot;height&quot;:400.95,&quot;left&quot;:4.95,&quot;top&quot;:130.95,&quot;width&quot;:950.85}"/>
</p:tagLst>
</file>

<file path=ppt/tags/tag299.xml><?xml version="1.0" encoding="utf-8"?>
<p:tagLst xmlns:p="http://schemas.openxmlformats.org/presentationml/2006/main">
  <p:tag name="PA" val="v5.2.11"/>
  <p:tag name="KSO_WM_DIAGRAM_VIRTUALLY_FRAME" val="{&quot;height&quot;:400.95,&quot;left&quot;:4.95,&quot;top&quot;:130.95,&quot;width&quot;:950.85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PA" val="v5.2.11"/>
  <p:tag name="KSO_WM_DIAGRAM_VIRTUALLY_FRAME" val="{&quot;height&quot;:400.95,&quot;left&quot;:4.95,&quot;top&quot;:130.95,&quot;width&quot;:950.85}"/>
</p:tagLst>
</file>

<file path=ppt/tags/tag301.xml><?xml version="1.0" encoding="utf-8"?>
<p:tagLst xmlns:p="http://schemas.openxmlformats.org/presentationml/2006/main">
  <p:tag name="PA" val="v5.2.11"/>
  <p:tag name="KSO_WM_DIAGRAM_VIRTUALLY_FRAME" val="{&quot;height&quot;:400.95,&quot;left&quot;:4.95,&quot;top&quot;:130.95,&quot;width&quot;:950.85}"/>
</p:tagLst>
</file>

<file path=ppt/tags/tag302.xml><?xml version="1.0" encoding="utf-8"?>
<p:tagLst xmlns:p="http://schemas.openxmlformats.org/presentationml/2006/main">
  <p:tag name="KSO_WM_DIAGRAM_VIRTUALLY_FRAME" val="{&quot;height&quot;:400.95,&quot;left&quot;:4.95,&quot;top&quot;:130.95,&quot;width&quot;:950.85}"/>
</p:tagLst>
</file>

<file path=ppt/tags/tag303.xml><?xml version="1.0" encoding="utf-8"?>
<p:tagLst xmlns:p="http://schemas.openxmlformats.org/presentationml/2006/main">
  <p:tag name="KSO_WM_DIAGRAM_VIRTUALLY_FRAME" val="{&quot;height&quot;:400.95,&quot;left&quot;:4.95,&quot;top&quot;:130.95,&quot;width&quot;:950.85}"/>
</p:tagLst>
</file>

<file path=ppt/tags/tag304.xml><?xml version="1.0" encoding="utf-8"?>
<p:tagLst xmlns:p="http://schemas.openxmlformats.org/presentationml/2006/main">
  <p:tag name="KSO_WM_DIAGRAM_VIRTUALLY_FRAME" val="{&quot;height&quot;:400.95,&quot;left&quot;:4.95,&quot;top&quot;:130.95,&quot;width&quot;:950.85}"/>
</p:tagLst>
</file>

<file path=ppt/tags/tag3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06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07.xml><?xml version="1.0" encoding="utf-8"?>
<p:tagLst xmlns:p="http://schemas.openxmlformats.org/presentationml/2006/main">
  <p:tag name="PA" val="v5.2.11"/>
</p:tagLst>
</file>

<file path=ppt/tags/tag308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09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DIAGRAM_VIRTUALLY_FRAME" val="{&quot;height&quot;:445.57393700787406,&quot;left&quot;:53.75,&quot;top&quot;:95.3,&quot;width&quot;:909.8785826771655}"/>
</p:tagLst>
</file>

<file path=ppt/tags/tag311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12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13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14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15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16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17.xml><?xml version="1.0" encoding="utf-8"?>
<p:tagLst xmlns:p="http://schemas.openxmlformats.org/presentationml/2006/main">
  <p:tag name="KSO_WM_DIAGRAM_VIRTUALLY_FRAME" val="{&quot;height&quot;:445.57393700787406,&quot;left&quot;:53.75,&quot;top&quot;:95.3,&quot;width&quot;:909.8785826771655}"/>
</p:tagLst>
</file>

<file path=ppt/tags/tag318.xml><?xml version="1.0" encoding="utf-8"?>
<p:tagLst xmlns:p="http://schemas.openxmlformats.org/presentationml/2006/main">
  <p:tag name="KSO_WM_DIAGRAM_VIRTUALLY_FRAME" val="{&quot;height&quot;:445.57393700787406,&quot;left&quot;:53.75,&quot;top&quot;:95.3,&quot;width&quot;:909.8785826771655}"/>
</p:tagLst>
</file>

<file path=ppt/tags/tag319.xml><?xml version="1.0" encoding="utf-8"?>
<p:tagLst xmlns:p="http://schemas.openxmlformats.org/presentationml/2006/main">
  <p:tag name="PA" val="v5.2.11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21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22.xml><?xml version="1.0" encoding="utf-8"?>
<p:tagLst xmlns:p="http://schemas.openxmlformats.org/presentationml/2006/main">
  <p:tag name="PA" val="v5.2.11"/>
</p:tagLst>
</file>

<file path=ppt/tags/tag323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24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25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26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27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28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29.xml><?xml version="1.0" encoding="utf-8"?>
<p:tagLst xmlns:p="http://schemas.openxmlformats.org/presentationml/2006/main">
  <p:tag name="KSO_WM_DIAGRAM_VIRTUALLY_FRAME" val="{&quot;height&quot;:445.57393700787406,&quot;left&quot;:53.75,&quot;top&quot;:95.3,&quot;width&quot;:909.8785826771655}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DIAGRAM_VIRTUALLY_FRAME" val="{&quot;height&quot;:445.57393700787406,&quot;left&quot;:53.75,&quot;top&quot;:95.3,&quot;width&quot;:909.8785826771655}"/>
</p:tagLst>
</file>

<file path=ppt/tags/tag331.xml><?xml version="1.0" encoding="utf-8"?>
<p:tagLst xmlns:p="http://schemas.openxmlformats.org/presentationml/2006/main">
  <p:tag name="PA" val="v5.2.11"/>
</p:tagLst>
</file>

<file path=ppt/tags/tag332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33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34.xml><?xml version="1.0" encoding="utf-8"?>
<p:tagLst xmlns:p="http://schemas.openxmlformats.org/presentationml/2006/main">
  <p:tag name="PA" val="v5.2.11"/>
</p:tagLst>
</file>

<file path=ppt/tags/tag335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36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37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38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39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PA" val="v5.2.11"/>
  <p:tag name="KSO_WM_DIAGRAM_VIRTUALLY_FRAME" val="{&quot;height&quot;:445.57393700787406,&quot;left&quot;:53.75,&quot;top&quot;:95.3,&quot;width&quot;:909.8785826771655}"/>
</p:tagLst>
</file>

<file path=ppt/tags/tag341.xml><?xml version="1.0" encoding="utf-8"?>
<p:tagLst xmlns:p="http://schemas.openxmlformats.org/presentationml/2006/main">
  <p:tag name="KSO_WM_DIAGRAM_VIRTUALLY_FRAME" val="{&quot;height&quot;:445.57393700787406,&quot;left&quot;:53.75,&quot;top&quot;:95.3,&quot;width&quot;:909.8785826771655}"/>
</p:tagLst>
</file>

<file path=ppt/tags/tag342.xml><?xml version="1.0" encoding="utf-8"?>
<p:tagLst xmlns:p="http://schemas.openxmlformats.org/presentationml/2006/main">
  <p:tag name="KSO_WM_BEAUTIFY_FLAG" val=""/>
  <p:tag name="PA" val="v5.2.11"/>
</p:tagLst>
</file>

<file path=ppt/tags/tag3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44.xml><?xml version="1.0" encoding="utf-8"?>
<p:tagLst xmlns:p="http://schemas.openxmlformats.org/presentationml/2006/main">
  <p:tag name="KSO_WM_BEAUTIFY_FLAG" val=""/>
  <p:tag name="PA" val="v5.2.11"/>
</p:tagLst>
</file>

<file path=ppt/tags/tag345.xml><?xml version="1.0" encoding="utf-8"?>
<p:tagLst xmlns:p="http://schemas.openxmlformats.org/presentationml/2006/main">
  <p:tag name="PA" val="v5.2.11"/>
</p:tagLst>
</file>

<file path=ppt/tags/tag346.xml><?xml version="1.0" encoding="utf-8"?>
<p:tagLst xmlns:p="http://schemas.openxmlformats.org/presentationml/2006/main">
  <p:tag name="PA" val="v5.2.11"/>
</p:tagLst>
</file>

<file path=ppt/tags/tag347.xml><?xml version="1.0" encoding="utf-8"?>
<p:tagLst xmlns:p="http://schemas.openxmlformats.org/presentationml/2006/main">
  <p:tag name="PA" val="v5.2.11"/>
</p:tagLst>
</file>

<file path=ppt/tags/tag348.xml><?xml version="1.0" encoding="utf-8"?>
<p:tagLst xmlns:p="http://schemas.openxmlformats.org/presentationml/2006/main">
  <p:tag name="PA" val="v5.2.11"/>
</p:tagLst>
</file>

<file path=ppt/tags/tag349.xml><?xml version="1.0" encoding="utf-8"?>
<p:tagLst xmlns:p="http://schemas.openxmlformats.org/presentationml/2006/main">
  <p:tag name="PA" val="v5.2.11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BEAUTIFY_FLAG" val=""/>
  <p:tag name="PA" val="v5.2.11"/>
</p:tagLst>
</file>

<file path=ppt/tags/tag351.xml><?xml version="1.0" encoding="utf-8"?>
<p:tagLst xmlns:p="http://schemas.openxmlformats.org/presentationml/2006/main">
  <p:tag name="KSO_WM_BEAUTIFY_FLAG" val=""/>
  <p:tag name="PA" val="v5.2.11"/>
</p:tagLst>
</file>

<file path=ppt/tags/tag352.xml><?xml version="1.0" encoding="utf-8"?>
<p:tagLst xmlns:p="http://schemas.openxmlformats.org/presentationml/2006/main">
  <p:tag name="KSO_WM_BEAUTIFY_FLAG" val=""/>
  <p:tag name="PA" val="v5.2.11"/>
</p:tagLst>
</file>

<file path=ppt/tags/tag353.xml><?xml version="1.0" encoding="utf-8"?>
<p:tagLst xmlns:p="http://schemas.openxmlformats.org/presentationml/2006/main">
  <p:tag name="PA" val="v5.2.11"/>
</p:tagLst>
</file>

<file path=ppt/tags/tag354.xml><?xml version="1.0" encoding="utf-8"?>
<p:tagLst xmlns:p="http://schemas.openxmlformats.org/presentationml/2006/main">
  <p:tag name="KSO_WM_BEAUTIFY_FLAG" val=""/>
  <p:tag name="PA" val="v5.2.11"/>
</p:tagLst>
</file>

<file path=ppt/tags/tag355.xml><?xml version="1.0" encoding="utf-8"?>
<p:tagLst xmlns:p="http://schemas.openxmlformats.org/presentationml/2006/main">
  <p:tag name="KSO_WM_BEAUTIFY_FLAG" val=""/>
  <p:tag name="PA" val="v5.2.11"/>
</p:tagLst>
</file>

<file path=ppt/tags/tag356.xml><?xml version="1.0" encoding="utf-8"?>
<p:tagLst xmlns:p="http://schemas.openxmlformats.org/presentationml/2006/main">
  <p:tag name="KSO_WM_BEAUTIFY_FLAG" val=""/>
  <p:tag name="PA" val="v5.2.11"/>
</p:tagLst>
</file>

<file path=ppt/tags/tag357.xml><?xml version="1.0" encoding="utf-8"?>
<p:tagLst xmlns:p="http://schemas.openxmlformats.org/presentationml/2006/main">
  <p:tag name="PA" val="v5.2.11"/>
</p:tagLst>
</file>

<file path=ppt/tags/tag358.xml><?xml version="1.0" encoding="utf-8"?>
<p:tagLst xmlns:p="http://schemas.openxmlformats.org/presentationml/2006/main">
  <p:tag name="KSO_WM_BEAUTIFY_FLAG" val=""/>
  <p:tag name="PA" val="v5.2.11"/>
</p:tagLst>
</file>

<file path=ppt/tags/tag359.xml><?xml version="1.0" encoding="utf-8"?>
<p:tagLst xmlns:p="http://schemas.openxmlformats.org/presentationml/2006/main">
  <p:tag name="KSO_WM_BEAUTIFY_FLAG" val=""/>
  <p:tag name="PA" val="v5.2.11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BEAUTIFY_FLAG" val=""/>
  <p:tag name="PA" val="v5.2.11"/>
</p:tagLst>
</file>

<file path=ppt/tags/tag361.xml><?xml version="1.0" encoding="utf-8"?>
<p:tagLst xmlns:p="http://schemas.openxmlformats.org/presentationml/2006/main">
  <p:tag name="PA" val="v5.2.11"/>
</p:tagLst>
</file>

<file path=ppt/tags/tag362.xml><?xml version="1.0" encoding="utf-8"?>
<p:tagLst xmlns:p="http://schemas.openxmlformats.org/presentationml/2006/main">
  <p:tag name="KSO_WM_BEAUTIFY_FLAG" val=""/>
  <p:tag name="PA" val="v5.2.11"/>
</p:tagLst>
</file>

<file path=ppt/tags/tag363.xml><?xml version="1.0" encoding="utf-8"?>
<p:tagLst xmlns:p="http://schemas.openxmlformats.org/presentationml/2006/main">
  <p:tag name="KSO_WM_BEAUTIFY_FLAG" val=""/>
  <p:tag name="PA" val="v5.2.11"/>
</p:tagLst>
</file>

<file path=ppt/tags/tag364.xml><?xml version="1.0" encoding="utf-8"?>
<p:tagLst xmlns:p="http://schemas.openxmlformats.org/presentationml/2006/main">
  <p:tag name="KSO_WM_BEAUTIFY_FLAG" val=""/>
  <p:tag name="PA" val="v5.2.11"/>
</p:tagLst>
</file>

<file path=ppt/tags/tag365.xml><?xml version="1.0" encoding="utf-8"?>
<p:tagLst xmlns:p="http://schemas.openxmlformats.org/presentationml/2006/main">
  <p:tag name="PA" val="v5.2.11"/>
</p:tagLst>
</file>

<file path=ppt/tags/tag366.xml><?xml version="1.0" encoding="utf-8"?>
<p:tagLst xmlns:p="http://schemas.openxmlformats.org/presentationml/2006/main">
  <p:tag name="KSO_WM_BEAUTIFY_FLAG" val=""/>
  <p:tag name="PA" val="v5.2.11"/>
</p:tagLst>
</file>

<file path=ppt/tags/tag367.xml><?xml version="1.0" encoding="utf-8"?>
<p:tagLst xmlns:p="http://schemas.openxmlformats.org/presentationml/2006/main">
  <p:tag name="KSO_WM_BEAUTIFY_FLAG" val=""/>
  <p:tag name="PA" val="v5.2.11"/>
</p:tagLst>
</file>

<file path=ppt/tags/tag368.xml><?xml version="1.0" encoding="utf-8"?>
<p:tagLst xmlns:p="http://schemas.openxmlformats.org/presentationml/2006/main">
  <p:tag name="KSO_WM_BEAUTIFY_FLAG" val=""/>
  <p:tag name="PA" val="v5.2.11"/>
</p:tagLst>
</file>

<file path=ppt/tags/tag369.xml><?xml version="1.0" encoding="utf-8"?>
<p:tagLst xmlns:p="http://schemas.openxmlformats.org/presentationml/2006/main">
  <p:tag name="KSO_WM_BEAUTIFY_FLAG" val=""/>
  <p:tag name="PA" val="v5.2.11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BEAUTIFY_FLAG" val=""/>
  <p:tag name="PA" val="v5.2.11"/>
</p:tagLst>
</file>

<file path=ppt/tags/tag371.xml><?xml version="1.0" encoding="utf-8"?>
<p:tagLst xmlns:p="http://schemas.openxmlformats.org/presentationml/2006/main">
  <p:tag name="KSO_WM_BEAUTIFY_FLAG" val=""/>
  <p:tag name="PA" val="v5.2.11"/>
</p:tagLst>
</file>

<file path=ppt/tags/tag372.xml><?xml version="1.0" encoding="utf-8"?>
<p:tagLst xmlns:p="http://schemas.openxmlformats.org/presentationml/2006/main">
  <p:tag name="PA" val="v5.2.11"/>
</p:tagLst>
</file>

<file path=ppt/tags/tag373.xml><?xml version="1.0" encoding="utf-8"?>
<p:tagLst xmlns:p="http://schemas.openxmlformats.org/presentationml/2006/main">
  <p:tag name="KSO_WM_BEAUTIFY_FLAG" val=""/>
  <p:tag name="PA" val="v5.2.11"/>
</p:tagLst>
</file>

<file path=ppt/tags/tag374.xml><?xml version="1.0" encoding="utf-8"?>
<p:tagLst xmlns:p="http://schemas.openxmlformats.org/presentationml/2006/main">
  <p:tag name="KSO_WM_BEAUTIFY_FLAG" val=""/>
  <p:tag name="PA" val="v5.2.11"/>
</p:tagLst>
</file>

<file path=ppt/tags/tag375.xml><?xml version="1.0" encoding="utf-8"?>
<p:tagLst xmlns:p="http://schemas.openxmlformats.org/presentationml/2006/main">
  <p:tag name="KSO_WM_BEAUTIFY_FLAG" val=""/>
  <p:tag name="PA" val="v5.2.11"/>
</p:tagLst>
</file>

<file path=ppt/tags/tag376.xml><?xml version="1.0" encoding="utf-8"?>
<p:tagLst xmlns:p="http://schemas.openxmlformats.org/presentationml/2006/main">
  <p:tag name="KSO_WM_BEAUTIFY_FLAG" val=""/>
  <p:tag name="PA" val="v5.2.11"/>
</p:tagLst>
</file>

<file path=ppt/tags/tag377.xml><?xml version="1.0" encoding="utf-8"?>
<p:tagLst xmlns:p="http://schemas.openxmlformats.org/presentationml/2006/main">
  <p:tag name="KSO_WM_BEAUTIFY_FLAG" val=""/>
  <p:tag name="PA" val="v5.2.11"/>
</p:tagLst>
</file>

<file path=ppt/tags/tag378.xml><?xml version="1.0" encoding="utf-8"?>
<p:tagLst xmlns:p="http://schemas.openxmlformats.org/presentationml/2006/main">
  <p:tag name="KSO_WM_BEAUTIFY_FLAG" val=""/>
  <p:tag name="PA" val="v5.2.11"/>
</p:tagLst>
</file>

<file path=ppt/tags/tag379.xml><?xml version="1.0" encoding="utf-8"?>
<p:tagLst xmlns:p="http://schemas.openxmlformats.org/presentationml/2006/main">
  <p:tag name="PA" val="v5.2.11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PA" val="v5.2.11"/>
</p:tagLst>
</file>

<file path=ppt/tags/tag381.xml><?xml version="1.0" encoding="utf-8"?>
<p:tagLst xmlns:p="http://schemas.openxmlformats.org/presentationml/2006/main">
  <p:tag name="PA" val="v5.2.11"/>
</p:tagLst>
</file>

<file path=ppt/tags/tag382.xml><?xml version="1.0" encoding="utf-8"?>
<p:tagLst xmlns:p="http://schemas.openxmlformats.org/presentationml/2006/main">
  <p:tag name="PA" val="v5.2.11"/>
</p:tagLst>
</file>

<file path=ppt/tags/tag383.xml><?xml version="1.0" encoding="utf-8"?>
<p:tagLst xmlns:p="http://schemas.openxmlformats.org/presentationml/2006/main">
  <p:tag name="PA" val="v5.2.11"/>
</p:tagLst>
</file>

<file path=ppt/tags/tag384.xml><?xml version="1.0" encoding="utf-8"?>
<p:tagLst xmlns:p="http://schemas.openxmlformats.org/presentationml/2006/main">
  <p:tag name="PA" val="v5.2.11"/>
</p:tagLst>
</file>

<file path=ppt/tags/tag385.xml><?xml version="1.0" encoding="utf-8"?>
<p:tagLst xmlns:p="http://schemas.openxmlformats.org/presentationml/2006/main">
  <p:tag name="PA" val="v5.2.11"/>
</p:tagLst>
</file>

<file path=ppt/tags/tag386.xml><?xml version="1.0" encoding="utf-8"?>
<p:tagLst xmlns:p="http://schemas.openxmlformats.org/presentationml/2006/main">
  <p:tag name="PA" val="v5.2.11"/>
</p:tagLst>
</file>

<file path=ppt/tags/tag387.xml><?xml version="1.0" encoding="utf-8"?>
<p:tagLst xmlns:p="http://schemas.openxmlformats.org/presentationml/2006/main">
  <p:tag name="PA" val="v5.2.11"/>
</p:tagLst>
</file>

<file path=ppt/tags/tag388.xml><?xml version="1.0" encoding="utf-8"?>
<p:tagLst xmlns:p="http://schemas.openxmlformats.org/presentationml/2006/main">
  <p:tag name="PA" val="v5.2.11"/>
</p:tagLst>
</file>

<file path=ppt/tags/tag389.xml><?xml version="1.0" encoding="utf-8"?>
<p:tagLst xmlns:p="http://schemas.openxmlformats.org/presentationml/2006/main">
  <p:tag name="PA" val="v5.2.11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PA" val="v5.2.11"/>
</p:tagLst>
</file>

<file path=ppt/tags/tag391.xml><?xml version="1.0" encoding="utf-8"?>
<p:tagLst xmlns:p="http://schemas.openxmlformats.org/presentationml/2006/main">
  <p:tag name="PA" val="v5.2.11"/>
</p:tagLst>
</file>

<file path=ppt/tags/tag392.xml><?xml version="1.0" encoding="utf-8"?>
<p:tagLst xmlns:p="http://schemas.openxmlformats.org/presentationml/2006/main">
  <p:tag name="PA" val="v5.2.11"/>
</p:tagLst>
</file>

<file path=ppt/tags/tag393.xml><?xml version="1.0" encoding="utf-8"?>
<p:tagLst xmlns:p="http://schemas.openxmlformats.org/presentationml/2006/main">
  <p:tag name="PA" val="v5.2.11"/>
</p:tagLst>
</file>

<file path=ppt/tags/tag394.xml><?xml version="1.0" encoding="utf-8"?>
<p:tagLst xmlns:p="http://schemas.openxmlformats.org/presentationml/2006/main">
  <p:tag name="PA" val="v5.2.11"/>
</p:tagLst>
</file>

<file path=ppt/tags/tag395.xml><?xml version="1.0" encoding="utf-8"?>
<p:tagLst xmlns:p="http://schemas.openxmlformats.org/presentationml/2006/main">
  <p:tag name="PA" val="v5.2.11"/>
</p:tagLst>
</file>

<file path=ppt/tags/tag396.xml><?xml version="1.0" encoding="utf-8"?>
<p:tagLst xmlns:p="http://schemas.openxmlformats.org/presentationml/2006/main">
  <p:tag name="PA" val="v5.2.11"/>
</p:tagLst>
</file>

<file path=ppt/tags/tag397.xml><?xml version="1.0" encoding="utf-8"?>
<p:tagLst xmlns:p="http://schemas.openxmlformats.org/presentationml/2006/main">
  <p:tag name="PA" val="v5.2.11"/>
</p:tagLst>
</file>

<file path=ppt/tags/tag398.xml><?xml version="1.0" encoding="utf-8"?>
<p:tagLst xmlns:p="http://schemas.openxmlformats.org/presentationml/2006/main">
  <p:tag name="PA" val="v5.2.11"/>
</p:tagLst>
</file>

<file path=ppt/tags/tag399.xml><?xml version="1.0" encoding="utf-8"?>
<p:tagLst xmlns:p="http://schemas.openxmlformats.org/presentationml/2006/main">
  <p:tag name="PA" val="v5.2.1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PA" val="v5.2.11"/>
</p:tagLst>
</file>

<file path=ppt/tags/tag401.xml><?xml version="1.0" encoding="utf-8"?>
<p:tagLst xmlns:p="http://schemas.openxmlformats.org/presentationml/2006/main">
  <p:tag name="PA" val="v5.2.11"/>
</p:tagLst>
</file>

<file path=ppt/tags/tag40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03.xml><?xml version="1.0" encoding="utf-8"?>
<p:tagLst xmlns:p="http://schemas.openxmlformats.org/presentationml/2006/main">
  <p:tag name="KSO_WM_BEAUTIFY_FLAG" val=""/>
  <p:tag name="PA" val="v5.2.11"/>
</p:tagLst>
</file>

<file path=ppt/tags/tag4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05.xml><?xml version="1.0" encoding="utf-8"?>
<p:tagLst xmlns:p="http://schemas.openxmlformats.org/presentationml/2006/main">
  <p:tag name="KSO_WM_BEAUTIFY_FLAG" val=""/>
  <p:tag name="PA" val="v5.2.11"/>
</p:tagLst>
</file>

<file path=ppt/tags/tag406.xml><?xml version="1.0" encoding="utf-8"?>
<p:tagLst xmlns:p="http://schemas.openxmlformats.org/presentationml/2006/main">
  <p:tag name="PA" val="v5.2.11"/>
</p:tagLst>
</file>

<file path=ppt/tags/tag407.xml><?xml version="1.0" encoding="utf-8"?>
<p:tagLst xmlns:p="http://schemas.openxmlformats.org/presentationml/2006/main">
  <p:tag name="PA" val="v5.2.11"/>
</p:tagLst>
</file>

<file path=ppt/tags/tag408.xml><?xml version="1.0" encoding="utf-8"?>
<p:tagLst xmlns:p="http://schemas.openxmlformats.org/presentationml/2006/main">
  <p:tag name="PA" val="v5.2.11"/>
</p:tagLst>
</file>

<file path=ppt/tags/tag4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TABLE_ENDDRAG_ORIGIN_RECT" val="897*353"/>
  <p:tag name="TABLE_ENDDRAG_RECT" val="35*136*897*353"/>
</p:tagLst>
</file>

<file path=ppt/tags/tag411.xml><?xml version="1.0" encoding="utf-8"?>
<p:tagLst xmlns:p="http://schemas.openxmlformats.org/presentationml/2006/main">
  <p:tag name="KSO_WM_BEAUTIFY_FLAG" val=""/>
  <p:tag name="PA" val="v5.2.11"/>
</p:tagLst>
</file>

<file path=ppt/tags/tag4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29&quot;:[50000047],&quot;65&quot;:[20205081]}"/>
</p:tagLst>
</file>

<file path=ppt/tags/tag413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414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415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416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417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418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419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421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422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42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24.xml><?xml version="1.0" encoding="utf-8"?>
<p:tagLst xmlns:p="http://schemas.openxmlformats.org/presentationml/2006/main">
  <p:tag name="resource_record_key" val="{&quot;29&quot;:[50000047],&quot;65&quot;:[20205081]}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64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65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66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67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68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69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71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72.xml><?xml version="1.0" encoding="utf-8"?>
<p:tagLst xmlns:p="http://schemas.openxmlformats.org/presentationml/2006/main">
  <p:tag name="KSO_WM_DIAGRAM_VIRTUALLY_FRAME" val="{&quot;height&quot;:413.9406299212598,&quot;left&quot;:56.905590551181106,&quot;top&quot;:58.86377952755905,&quot;width&quot;:584.6274803149606}"/>
</p:tagLst>
</file>

<file path=ppt/tags/tag7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4.xml><?xml version="1.0" encoding="utf-8"?>
<p:tagLst xmlns:p="http://schemas.openxmlformats.org/presentationml/2006/main">
  <p:tag name="PA" val="v5.2.11"/>
</p:tagLst>
</file>

<file path=ppt/tags/tag75.xml><?xml version="1.0" encoding="utf-8"?>
<p:tagLst xmlns:p="http://schemas.openxmlformats.org/presentationml/2006/main">
  <p:tag name="PA" val="v5.2.11"/>
</p:tagLst>
</file>

<file path=ppt/tags/tag76.xml><?xml version="1.0" encoding="utf-8"?>
<p:tagLst xmlns:p="http://schemas.openxmlformats.org/presentationml/2006/main">
  <p:tag name="PA" val="v5.2.11"/>
</p:tagLst>
</file>

<file path=ppt/tags/tag77.xml><?xml version="1.0" encoding="utf-8"?>
<p:tagLst xmlns:p="http://schemas.openxmlformats.org/presentationml/2006/main">
  <p:tag name="PA" val="v5.2.11"/>
</p:tagLst>
</file>

<file path=ppt/tags/tag78.xml><?xml version="1.0" encoding="utf-8"?>
<p:tagLst xmlns:p="http://schemas.openxmlformats.org/presentationml/2006/main">
  <p:tag name="PA" val="v5.2.11"/>
</p:tagLst>
</file>

<file path=ppt/tags/tag79.xml><?xml version="1.0" encoding="utf-8"?>
<p:tagLst xmlns:p="http://schemas.openxmlformats.org/presentationml/2006/main">
  <p:tag name="PA" val="v5.2.1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PA" val="v5.2.11"/>
</p:tagLst>
</file>

<file path=ppt/tags/tag81.xml><?xml version="1.0" encoding="utf-8"?>
<p:tagLst xmlns:p="http://schemas.openxmlformats.org/presentationml/2006/main">
  <p:tag name="PA" val="v5.2.11"/>
</p:tagLst>
</file>

<file path=ppt/tags/tag82.xml><?xml version="1.0" encoding="utf-8"?>
<p:tagLst xmlns:p="http://schemas.openxmlformats.org/presentationml/2006/main">
  <p:tag name="PA" val="v5.2.11"/>
</p:tagLst>
</file>

<file path=ppt/tags/tag83.xml><?xml version="1.0" encoding="utf-8"?>
<p:tagLst xmlns:p="http://schemas.openxmlformats.org/presentationml/2006/main">
  <p:tag name="PA" val="v5.2.11"/>
</p:tagLst>
</file>

<file path=ppt/tags/tag84.xml><?xml version="1.0" encoding="utf-8"?>
<p:tagLst xmlns:p="http://schemas.openxmlformats.org/presentationml/2006/main">
  <p:tag name="PA" val="v5.2.11"/>
</p:tagLst>
</file>

<file path=ppt/tags/tag85.xml><?xml version="1.0" encoding="utf-8"?>
<p:tagLst xmlns:p="http://schemas.openxmlformats.org/presentationml/2006/main">
  <p:tag name="PA" val="v5.2.11"/>
</p:tagLst>
</file>

<file path=ppt/tags/tag86.xml><?xml version="1.0" encoding="utf-8"?>
<p:tagLst xmlns:p="http://schemas.openxmlformats.org/presentationml/2006/main">
  <p:tag name="PA" val="v5.2.11"/>
</p:tagLst>
</file>

<file path=ppt/tags/tag87.xml><?xml version="1.0" encoding="utf-8"?>
<p:tagLst xmlns:p="http://schemas.openxmlformats.org/presentationml/2006/main">
  <p:tag name="PA" val="v5.2.11"/>
</p:tagLst>
</file>

<file path=ppt/tags/tag88.xml><?xml version="1.0" encoding="utf-8"?>
<p:tagLst xmlns:p="http://schemas.openxmlformats.org/presentationml/2006/main">
  <p:tag name="PA" val="v5.2.11"/>
</p:tagLst>
</file>

<file path=ppt/tags/tag89.xml><?xml version="1.0" encoding="utf-8"?>
<p:tagLst xmlns:p="http://schemas.openxmlformats.org/presentationml/2006/main">
  <p:tag name="PA" val="v5.2.1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PA" val="v5.2.11"/>
</p:tagLst>
</file>

<file path=ppt/tags/tag91.xml><?xml version="1.0" encoding="utf-8"?>
<p:tagLst xmlns:p="http://schemas.openxmlformats.org/presentationml/2006/main">
  <p:tag name="PA" val="v5.2.11"/>
</p:tagLst>
</file>

<file path=ppt/tags/tag92.xml><?xml version="1.0" encoding="utf-8"?>
<p:tagLst xmlns:p="http://schemas.openxmlformats.org/presentationml/2006/main">
  <p:tag name="PA" val="v5.2.11"/>
</p:tagLst>
</file>

<file path=ppt/tags/tag93.xml><?xml version="1.0" encoding="utf-8"?>
<p:tagLst xmlns:p="http://schemas.openxmlformats.org/presentationml/2006/main">
  <p:tag name="PA" val="v5.2.11"/>
</p:tagLst>
</file>

<file path=ppt/tags/tag94.xml><?xml version="1.0" encoding="utf-8"?>
<p:tagLst xmlns:p="http://schemas.openxmlformats.org/presentationml/2006/main">
  <p:tag name="PA" val="v5.2.11"/>
</p:tagLst>
</file>

<file path=ppt/tags/tag95.xml><?xml version="1.0" encoding="utf-8"?>
<p:tagLst xmlns:p="http://schemas.openxmlformats.org/presentationml/2006/main">
  <p:tag name="PA" val="v5.2.11"/>
</p:tagLst>
</file>

<file path=ppt/tags/tag96.xml><?xml version="1.0" encoding="utf-8"?>
<p:tagLst xmlns:p="http://schemas.openxmlformats.org/presentationml/2006/main">
  <p:tag name="PA" val="v5.2.11"/>
</p:tagLst>
</file>

<file path=ppt/tags/tag97.xml><?xml version="1.0" encoding="utf-8"?>
<p:tagLst xmlns:p="http://schemas.openxmlformats.org/presentationml/2006/main">
  <p:tag name="PA" val="v5.2.11"/>
</p:tagLst>
</file>

<file path=ppt/tags/tag98.xml><?xml version="1.0" encoding="utf-8"?>
<p:tagLst xmlns:p="http://schemas.openxmlformats.org/presentationml/2006/main">
  <p:tag name="PA" val="v5.2.11"/>
</p:tagLst>
</file>

<file path=ppt/tags/tag99.xml><?xml version="1.0" encoding="utf-8"?>
<p:tagLst xmlns:p="http://schemas.openxmlformats.org/presentationml/2006/main">
  <p:tag name="PA" val="v5.2.1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4662</Words>
  <Application>WPS 演示</Application>
  <PresentationFormat>宽屏</PresentationFormat>
  <Paragraphs>444</Paragraphs>
  <Slides>19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47" baseType="lpstr">
      <vt:lpstr>Arial</vt:lpstr>
      <vt:lpstr>宋体</vt:lpstr>
      <vt:lpstr>Wingdings</vt:lpstr>
      <vt:lpstr>Wingdings</vt:lpstr>
      <vt:lpstr>微软雅黑</vt:lpstr>
      <vt:lpstr>OPPOSans B</vt:lpstr>
      <vt:lpstr>阿里巴巴普惠体 Heavy</vt:lpstr>
      <vt:lpstr>黑体</vt:lpstr>
      <vt:lpstr>Arial</vt:lpstr>
      <vt:lpstr>思源黑体 CN Bold</vt:lpstr>
      <vt:lpstr>Roboto</vt:lpstr>
      <vt:lpstr>HarmonyOS Sans SC</vt:lpstr>
      <vt:lpstr>思源黑体 CN Normal</vt:lpstr>
      <vt:lpstr>等线</vt:lpstr>
      <vt:lpstr>演示流云楷</vt:lpstr>
      <vt:lpstr>思源黑体 CN Light</vt:lpstr>
      <vt:lpstr>汉仪雅酷黑 55W</vt:lpstr>
      <vt:lpstr>Times New Roman</vt:lpstr>
      <vt:lpstr>优设标题黑</vt:lpstr>
      <vt:lpstr>阿里巴巴普惠体 R</vt:lpstr>
      <vt:lpstr>Arial Unicode MS</vt:lpstr>
      <vt:lpstr>Calibri</vt:lpstr>
      <vt:lpstr>KSOF954951BB</vt:lpstr>
      <vt:lpstr>Segoe Print</vt:lpstr>
      <vt:lpstr>KSOF618801C0</vt:lpstr>
      <vt:lpstr>KSOFA46DBAEB</vt:lpstr>
      <vt:lpstr>Noto Sans SC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许尘唯</cp:lastModifiedBy>
  <cp:revision>175</cp:revision>
  <dcterms:created xsi:type="dcterms:W3CDTF">2019-06-19T02:08:00Z</dcterms:created>
  <dcterms:modified xsi:type="dcterms:W3CDTF">2026-07-05T05:56:15Z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2052-12.1.0.25222</vt:lpwstr>
  </property>
  <property fmtid="{D5CDD505-2E9C-101B-9397-08002B2CF9AE}" pid="3" name="ICV">
    <vt:lpwstr>CE010006243749D4ADA276B687843A3B_11</vt:lpwstr>
  </property>
</Properties>
</file>